
<file path=[Content_Types].xml><?xml version="1.0" encoding="utf-8"?>
<Types xmlns="http://schemas.openxmlformats.org/package/2006/content-types">
  <Override PartName="/ppt/slideMasters/slideMaster3.xml" ContentType="application/vnd.openxmlformats-officedocument.presentationml.slideMaster+xml"/>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Layouts/slideLayout39.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slideLayouts/slideLayout35.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Layouts/slideLayout33.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slideLayouts/slideLayout40.xml" ContentType="application/vnd.openxmlformats-officedocument.presentationml.slideLayout+xml"/>
  <Override PartName="/docProps/custom.xml" ContentType="application/vnd.openxmlformats-officedocument.custom-properties+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Layouts/slideLayout29.xml" ContentType="application/vnd.openxmlformats-officedocument.presentationml.slideLayout+xml"/>
  <Override PartName="/ppt/slideLayouts/slideLayout38.xml" ContentType="application/vnd.openxmlformats-officedocument.presentationml.slideLayout+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36.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slideLayouts/slideLayout34.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slideLayouts/slideLayout32.xml" ContentType="application/vnd.openxmlformats-officedocument.presentationml.slideLayout+xml"/>
  <Override PartName="/ppt/slideLayouts/slideLayout4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slideLayouts/slideLayout10.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Lst>
  <p:sldIdLst>
    <p:sldId id="256" r:id="rId4"/>
    <p:sldId id="257" r:id="rId5"/>
    <p:sldId id="258" r:id="rId6"/>
    <p:sldId id="259" r:id="rId7"/>
    <p:sldId id="260" r:id="rId8"/>
    <p:sldId id="284" r:id="rId9"/>
    <p:sldId id="285" r:id="rId10"/>
    <p:sldId id="286" r:id="rId11"/>
    <p:sldId id="261" r:id="rId12"/>
    <p:sldId id="278" r:id="rId13"/>
    <p:sldId id="280" r:id="rId14"/>
    <p:sldId id="281" r:id="rId15"/>
    <p:sldId id="282" r:id="rId16"/>
    <p:sldId id="283" r:id="rId17"/>
    <p:sldId id="287" r:id="rId18"/>
    <p:sldId id="262" r:id="rId19"/>
    <p:sldId id="263" r:id="rId20"/>
    <p:sldId id="264" r:id="rId21"/>
    <p:sldId id="265" r:id="rId22"/>
    <p:sldId id="266" r:id="rId23"/>
    <p:sldId id="267" r:id="rId24"/>
    <p:sldId id="268" r:id="rId25"/>
    <p:sldId id="269" r:id="rId26"/>
    <p:sldId id="270" r:id="rId27"/>
    <p:sldId id="271" r:id="rId28"/>
    <p:sldId id="272" r:id="rId29"/>
    <p:sldId id="273" r:id="rId30"/>
    <p:sldId id="274" r:id="rId31"/>
    <p:sldId id="275" r:id="rId32"/>
    <p:sldId id="276" r:id="rId33"/>
    <p:sldId id="277" r:id="rId34"/>
  </p:sldIdLst>
  <p:sldSz cx="12192000" cy="6858000"/>
  <p:notesSz cx="7559675" cy="10691813"/>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varScale="1">
        <p:scale>
          <a:sx n="110" d="100"/>
          <a:sy n="110" d="100"/>
        </p:scale>
        <p:origin x="-558" y="-90"/>
      </p:cViewPr>
      <p:guideLst>
        <p:guide orient="horz" pos="2160"/>
        <p:guide pos="384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85800" y="609480"/>
            <a:ext cx="10131120" cy="1455840"/>
          </a:xfrm>
          <a:prstGeom prst="rect">
            <a:avLst/>
          </a:prstGeom>
        </p:spPr>
        <p:txBody>
          <a:bodyPr lIns="0" tIns="0" rIns="0" bIns="0" anchor="ctr"/>
          <a:lstStyle/>
          <a:p>
            <a:endParaRPr lang="tr-TR" sz="1800" b="0" strike="noStrike" spc="-1">
              <a:solidFill>
                <a:srgbClr val="FFFFFF"/>
              </a:solidFill>
              <a:uFill>
                <a:solidFill>
                  <a:srgbClr val="FFFFFF"/>
                </a:solidFill>
              </a:uFill>
              <a:latin typeface="Calibri"/>
            </a:endParaRPr>
          </a:p>
        </p:txBody>
      </p:sp>
      <p:sp>
        <p:nvSpPr>
          <p:cNvPr id="28" name="PlaceHolder 2"/>
          <p:cNvSpPr>
            <a:spLocks noGrp="1"/>
          </p:cNvSpPr>
          <p:nvPr>
            <p:ph type="body"/>
          </p:nvPr>
        </p:nvSpPr>
        <p:spPr>
          <a:xfrm>
            <a:off x="685800" y="2142000"/>
            <a:ext cx="1013112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29" name="PlaceHolder 3"/>
          <p:cNvSpPr>
            <a:spLocks noGrp="1"/>
          </p:cNvSpPr>
          <p:nvPr>
            <p:ph type="body"/>
          </p:nvPr>
        </p:nvSpPr>
        <p:spPr>
          <a:xfrm>
            <a:off x="685800" y="4047840"/>
            <a:ext cx="1013112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685800" y="609480"/>
            <a:ext cx="10131120" cy="1455840"/>
          </a:xfrm>
          <a:prstGeom prst="rect">
            <a:avLst/>
          </a:prstGeom>
        </p:spPr>
        <p:txBody>
          <a:bodyPr lIns="0" tIns="0" rIns="0" bIns="0" anchor="ctr"/>
          <a:lstStyle/>
          <a:p>
            <a:endParaRPr lang="tr-TR" sz="1800" b="0" strike="noStrike" spc="-1">
              <a:solidFill>
                <a:srgbClr val="FFFFFF"/>
              </a:solidFill>
              <a:uFill>
                <a:solidFill>
                  <a:srgbClr val="FFFFFF"/>
                </a:solidFill>
              </a:uFill>
              <a:latin typeface="Calibri"/>
            </a:endParaRPr>
          </a:p>
        </p:txBody>
      </p:sp>
      <p:sp>
        <p:nvSpPr>
          <p:cNvPr id="31" name="PlaceHolder 2"/>
          <p:cNvSpPr>
            <a:spLocks noGrp="1"/>
          </p:cNvSpPr>
          <p:nvPr>
            <p:ph type="body"/>
          </p:nvPr>
        </p:nvSpPr>
        <p:spPr>
          <a:xfrm>
            <a:off x="685800" y="2142000"/>
            <a:ext cx="494388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32" name="PlaceHolder 3"/>
          <p:cNvSpPr>
            <a:spLocks noGrp="1"/>
          </p:cNvSpPr>
          <p:nvPr>
            <p:ph type="body"/>
          </p:nvPr>
        </p:nvSpPr>
        <p:spPr>
          <a:xfrm>
            <a:off x="5877360" y="2142000"/>
            <a:ext cx="494388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33" name="PlaceHolder 4"/>
          <p:cNvSpPr>
            <a:spLocks noGrp="1"/>
          </p:cNvSpPr>
          <p:nvPr>
            <p:ph type="body"/>
          </p:nvPr>
        </p:nvSpPr>
        <p:spPr>
          <a:xfrm>
            <a:off x="5877360" y="4047840"/>
            <a:ext cx="494388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34" name="PlaceHolder 5"/>
          <p:cNvSpPr>
            <a:spLocks noGrp="1"/>
          </p:cNvSpPr>
          <p:nvPr>
            <p:ph type="body"/>
          </p:nvPr>
        </p:nvSpPr>
        <p:spPr>
          <a:xfrm>
            <a:off x="685800" y="4047840"/>
            <a:ext cx="494388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685800" y="609480"/>
            <a:ext cx="10131120" cy="1455840"/>
          </a:xfrm>
          <a:prstGeom prst="rect">
            <a:avLst/>
          </a:prstGeom>
        </p:spPr>
        <p:txBody>
          <a:bodyPr lIns="0" tIns="0" rIns="0" bIns="0" anchor="ctr"/>
          <a:lstStyle/>
          <a:p>
            <a:endParaRPr lang="tr-TR" sz="1800" b="0" strike="noStrike" spc="-1">
              <a:solidFill>
                <a:srgbClr val="FFFFFF"/>
              </a:solidFill>
              <a:uFill>
                <a:solidFill>
                  <a:srgbClr val="FFFFFF"/>
                </a:solidFill>
              </a:uFill>
              <a:latin typeface="Calibri"/>
            </a:endParaRPr>
          </a:p>
        </p:txBody>
      </p:sp>
      <p:sp>
        <p:nvSpPr>
          <p:cNvPr id="36" name="PlaceHolder 2"/>
          <p:cNvSpPr>
            <a:spLocks noGrp="1"/>
          </p:cNvSpPr>
          <p:nvPr>
            <p:ph type="body"/>
          </p:nvPr>
        </p:nvSpPr>
        <p:spPr>
          <a:xfrm>
            <a:off x="685800" y="2142000"/>
            <a:ext cx="10131120" cy="364860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37" name="PlaceHolder 3"/>
          <p:cNvSpPr>
            <a:spLocks noGrp="1"/>
          </p:cNvSpPr>
          <p:nvPr>
            <p:ph type="body"/>
          </p:nvPr>
        </p:nvSpPr>
        <p:spPr>
          <a:xfrm>
            <a:off x="685800" y="2142000"/>
            <a:ext cx="10131120" cy="364860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pic>
        <p:nvPicPr>
          <p:cNvPr id="38" name="37 Resim"/>
          <p:cNvPicPr/>
          <p:nvPr/>
        </p:nvPicPr>
        <p:blipFill>
          <a:blip r:embed="rId2"/>
          <a:stretch/>
        </p:blipFill>
        <p:spPr>
          <a:xfrm>
            <a:off x="3465000" y="2141640"/>
            <a:ext cx="4572720" cy="3648600"/>
          </a:xfrm>
          <a:prstGeom prst="rect">
            <a:avLst/>
          </a:prstGeom>
          <a:ln>
            <a:noFill/>
          </a:ln>
        </p:spPr>
      </p:pic>
      <p:pic>
        <p:nvPicPr>
          <p:cNvPr id="39" name="38 Resim"/>
          <p:cNvPicPr/>
          <p:nvPr/>
        </p:nvPicPr>
        <p:blipFill>
          <a:blip r:embed="rId2"/>
          <a:stretch/>
        </p:blipFill>
        <p:spPr>
          <a:xfrm>
            <a:off x="3465000" y="2141640"/>
            <a:ext cx="4572720" cy="3648600"/>
          </a:xfrm>
          <a:prstGeom prst="rect">
            <a:avLst/>
          </a:prstGeom>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685800" y="609480"/>
            <a:ext cx="10131120" cy="1455840"/>
          </a:xfrm>
          <a:prstGeom prst="rect">
            <a:avLst/>
          </a:prstGeom>
        </p:spPr>
        <p:txBody>
          <a:bodyPr lIns="0" tIns="0" rIns="0" bIns="0" anchor="ctr"/>
          <a:lstStyle/>
          <a:p>
            <a:endParaRPr lang="tr-TR" sz="1800" b="0" strike="noStrike" spc="-1">
              <a:solidFill>
                <a:srgbClr val="FFFFFF"/>
              </a:solidFill>
              <a:uFill>
                <a:solidFill>
                  <a:srgbClr val="FFFFFF"/>
                </a:solidFill>
              </a:uFill>
              <a:latin typeface="Calibri"/>
            </a:endParaRPr>
          </a:p>
        </p:txBody>
      </p:sp>
      <p:sp>
        <p:nvSpPr>
          <p:cNvPr id="47" name="PlaceHolder 2"/>
          <p:cNvSpPr>
            <a:spLocks noGrp="1"/>
          </p:cNvSpPr>
          <p:nvPr>
            <p:ph type="subTitle"/>
          </p:nvPr>
        </p:nvSpPr>
        <p:spPr>
          <a:xfrm>
            <a:off x="685800" y="2142000"/>
            <a:ext cx="10131120" cy="3648600"/>
          </a:xfrm>
          <a:prstGeom prst="rect">
            <a:avLst/>
          </a:prstGeom>
        </p:spPr>
        <p:txBody>
          <a:bodyPr lIns="0" tIns="0" rIns="0" bIns="0" anchor="ctr"/>
          <a:lstStyle/>
          <a:p>
            <a:pPr algn="ctr"/>
            <a:endParaRPr lang="en-US"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85800" y="609480"/>
            <a:ext cx="10131120" cy="1455840"/>
          </a:xfrm>
          <a:prstGeom prst="rect">
            <a:avLst/>
          </a:prstGeom>
        </p:spPr>
        <p:txBody>
          <a:bodyPr lIns="0" tIns="0" rIns="0" bIns="0" anchor="ctr"/>
          <a:lstStyle/>
          <a:p>
            <a:endParaRPr lang="tr-TR" sz="1800" b="0" strike="noStrike" spc="-1">
              <a:solidFill>
                <a:srgbClr val="FFFFFF"/>
              </a:solidFill>
              <a:uFill>
                <a:solidFill>
                  <a:srgbClr val="FFFFFF"/>
                </a:solidFill>
              </a:uFill>
              <a:latin typeface="Calibri"/>
            </a:endParaRPr>
          </a:p>
        </p:txBody>
      </p:sp>
      <p:sp>
        <p:nvSpPr>
          <p:cNvPr id="49" name="PlaceHolder 2"/>
          <p:cNvSpPr>
            <a:spLocks noGrp="1"/>
          </p:cNvSpPr>
          <p:nvPr>
            <p:ph type="body"/>
          </p:nvPr>
        </p:nvSpPr>
        <p:spPr>
          <a:xfrm>
            <a:off x="685800" y="2142000"/>
            <a:ext cx="10131120" cy="364860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85800" y="609480"/>
            <a:ext cx="10131120" cy="1455840"/>
          </a:xfrm>
          <a:prstGeom prst="rect">
            <a:avLst/>
          </a:prstGeom>
        </p:spPr>
        <p:txBody>
          <a:bodyPr lIns="0" tIns="0" rIns="0" bIns="0" anchor="ctr"/>
          <a:lstStyle/>
          <a:p>
            <a:endParaRPr lang="tr-TR" sz="1800" b="0" strike="noStrike" spc="-1">
              <a:solidFill>
                <a:srgbClr val="FFFFFF"/>
              </a:solidFill>
              <a:uFill>
                <a:solidFill>
                  <a:srgbClr val="FFFFFF"/>
                </a:solidFill>
              </a:uFill>
              <a:latin typeface="Calibri"/>
            </a:endParaRPr>
          </a:p>
        </p:txBody>
      </p:sp>
      <p:sp>
        <p:nvSpPr>
          <p:cNvPr id="51" name="PlaceHolder 2"/>
          <p:cNvSpPr>
            <a:spLocks noGrp="1"/>
          </p:cNvSpPr>
          <p:nvPr>
            <p:ph type="body"/>
          </p:nvPr>
        </p:nvSpPr>
        <p:spPr>
          <a:xfrm>
            <a:off x="685800" y="2142000"/>
            <a:ext cx="4943880" cy="364860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52" name="PlaceHolder 3"/>
          <p:cNvSpPr>
            <a:spLocks noGrp="1"/>
          </p:cNvSpPr>
          <p:nvPr>
            <p:ph type="body"/>
          </p:nvPr>
        </p:nvSpPr>
        <p:spPr>
          <a:xfrm>
            <a:off x="5877360" y="2142000"/>
            <a:ext cx="4943880" cy="364860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685800" y="609480"/>
            <a:ext cx="10131120" cy="1455840"/>
          </a:xfrm>
          <a:prstGeom prst="rect">
            <a:avLst/>
          </a:prstGeom>
        </p:spPr>
        <p:txBody>
          <a:bodyPr lIns="0" tIns="0" rIns="0" bIns="0" anchor="ctr"/>
          <a:lstStyle/>
          <a:p>
            <a:endParaRPr lang="tr-TR" sz="1800" b="0" strike="noStrike" spc="-1">
              <a:solidFill>
                <a:srgbClr val="FFFFFF"/>
              </a:solidFill>
              <a:uFill>
                <a:solidFill>
                  <a:srgbClr val="FFFFFF"/>
                </a:solidFill>
              </a:uFill>
              <a:latin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685800" y="609480"/>
            <a:ext cx="10131120" cy="6749640"/>
          </a:xfrm>
          <a:prstGeom prst="rect">
            <a:avLst/>
          </a:prstGeom>
        </p:spPr>
        <p:txBody>
          <a:bodyPr lIns="0" tIns="0" rIns="0" bIns="0" anchor="ctr"/>
          <a:lstStyle/>
          <a:p>
            <a:pPr algn="ctr"/>
            <a:endParaRPr lang="en-US"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85800" y="609480"/>
            <a:ext cx="10131120" cy="1455840"/>
          </a:xfrm>
          <a:prstGeom prst="rect">
            <a:avLst/>
          </a:prstGeom>
        </p:spPr>
        <p:txBody>
          <a:bodyPr lIns="0" tIns="0" rIns="0" bIns="0" anchor="ctr"/>
          <a:lstStyle/>
          <a:p>
            <a:endParaRPr lang="tr-TR" sz="1800" b="0" strike="noStrike" spc="-1">
              <a:solidFill>
                <a:srgbClr val="FFFFFF"/>
              </a:solidFill>
              <a:uFill>
                <a:solidFill>
                  <a:srgbClr val="FFFFFF"/>
                </a:solidFill>
              </a:uFill>
              <a:latin typeface="Calibri"/>
            </a:endParaRPr>
          </a:p>
        </p:txBody>
      </p:sp>
      <p:sp>
        <p:nvSpPr>
          <p:cNvPr id="56" name="PlaceHolder 2"/>
          <p:cNvSpPr>
            <a:spLocks noGrp="1"/>
          </p:cNvSpPr>
          <p:nvPr>
            <p:ph type="body"/>
          </p:nvPr>
        </p:nvSpPr>
        <p:spPr>
          <a:xfrm>
            <a:off x="685800" y="2142000"/>
            <a:ext cx="494388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57" name="PlaceHolder 3"/>
          <p:cNvSpPr>
            <a:spLocks noGrp="1"/>
          </p:cNvSpPr>
          <p:nvPr>
            <p:ph type="body"/>
          </p:nvPr>
        </p:nvSpPr>
        <p:spPr>
          <a:xfrm>
            <a:off x="685800" y="4047840"/>
            <a:ext cx="494388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58" name="PlaceHolder 4"/>
          <p:cNvSpPr>
            <a:spLocks noGrp="1"/>
          </p:cNvSpPr>
          <p:nvPr>
            <p:ph type="body"/>
          </p:nvPr>
        </p:nvSpPr>
        <p:spPr>
          <a:xfrm>
            <a:off x="5877360" y="2142000"/>
            <a:ext cx="4943880" cy="364860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6" name="PlaceHolder 1"/>
          <p:cNvSpPr>
            <a:spLocks noGrp="1"/>
          </p:cNvSpPr>
          <p:nvPr>
            <p:ph type="title"/>
          </p:nvPr>
        </p:nvSpPr>
        <p:spPr>
          <a:xfrm>
            <a:off x="685800" y="609480"/>
            <a:ext cx="10131120" cy="1455840"/>
          </a:xfrm>
          <a:prstGeom prst="rect">
            <a:avLst/>
          </a:prstGeom>
        </p:spPr>
        <p:txBody>
          <a:bodyPr lIns="0" tIns="0" rIns="0" bIns="0" anchor="ctr"/>
          <a:lstStyle/>
          <a:p>
            <a:endParaRPr lang="tr-TR" sz="1800" b="0" strike="noStrike" spc="-1">
              <a:solidFill>
                <a:srgbClr val="FFFFFF"/>
              </a:solidFill>
              <a:uFill>
                <a:solidFill>
                  <a:srgbClr val="FFFFFF"/>
                </a:solidFill>
              </a:uFill>
              <a:latin typeface="Calibri"/>
            </a:endParaRPr>
          </a:p>
        </p:txBody>
      </p:sp>
      <p:sp>
        <p:nvSpPr>
          <p:cNvPr id="7" name="PlaceHolder 2"/>
          <p:cNvSpPr>
            <a:spLocks noGrp="1"/>
          </p:cNvSpPr>
          <p:nvPr>
            <p:ph type="subTitle"/>
          </p:nvPr>
        </p:nvSpPr>
        <p:spPr>
          <a:xfrm>
            <a:off x="685800" y="2142000"/>
            <a:ext cx="10131120" cy="3648600"/>
          </a:xfrm>
          <a:prstGeom prst="rect">
            <a:avLst/>
          </a:prstGeom>
        </p:spPr>
        <p:txBody>
          <a:bodyPr lIns="0" tIns="0" rIns="0" bIns="0" anchor="ctr"/>
          <a:lstStyle/>
          <a:p>
            <a:pPr algn="ctr"/>
            <a:endParaRPr lang="en-US"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85800" y="609480"/>
            <a:ext cx="10131120" cy="1455840"/>
          </a:xfrm>
          <a:prstGeom prst="rect">
            <a:avLst/>
          </a:prstGeom>
        </p:spPr>
        <p:txBody>
          <a:bodyPr lIns="0" tIns="0" rIns="0" bIns="0" anchor="ctr"/>
          <a:lstStyle/>
          <a:p>
            <a:endParaRPr lang="tr-TR" sz="1800" b="0" strike="noStrike" spc="-1">
              <a:solidFill>
                <a:srgbClr val="FFFFFF"/>
              </a:solidFill>
              <a:uFill>
                <a:solidFill>
                  <a:srgbClr val="FFFFFF"/>
                </a:solidFill>
              </a:uFill>
              <a:latin typeface="Calibri"/>
            </a:endParaRPr>
          </a:p>
        </p:txBody>
      </p:sp>
      <p:sp>
        <p:nvSpPr>
          <p:cNvPr id="60" name="PlaceHolder 2"/>
          <p:cNvSpPr>
            <a:spLocks noGrp="1"/>
          </p:cNvSpPr>
          <p:nvPr>
            <p:ph type="body"/>
          </p:nvPr>
        </p:nvSpPr>
        <p:spPr>
          <a:xfrm>
            <a:off x="685800" y="2142000"/>
            <a:ext cx="4943880" cy="364860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61" name="PlaceHolder 3"/>
          <p:cNvSpPr>
            <a:spLocks noGrp="1"/>
          </p:cNvSpPr>
          <p:nvPr>
            <p:ph type="body"/>
          </p:nvPr>
        </p:nvSpPr>
        <p:spPr>
          <a:xfrm>
            <a:off x="5877360" y="2142000"/>
            <a:ext cx="494388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62" name="PlaceHolder 4"/>
          <p:cNvSpPr>
            <a:spLocks noGrp="1"/>
          </p:cNvSpPr>
          <p:nvPr>
            <p:ph type="body"/>
          </p:nvPr>
        </p:nvSpPr>
        <p:spPr>
          <a:xfrm>
            <a:off x="5877360" y="4047840"/>
            <a:ext cx="494388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85800" y="609480"/>
            <a:ext cx="10131120" cy="1455840"/>
          </a:xfrm>
          <a:prstGeom prst="rect">
            <a:avLst/>
          </a:prstGeom>
        </p:spPr>
        <p:txBody>
          <a:bodyPr lIns="0" tIns="0" rIns="0" bIns="0" anchor="ctr"/>
          <a:lstStyle/>
          <a:p>
            <a:endParaRPr lang="tr-TR" sz="1800" b="0" strike="noStrike" spc="-1">
              <a:solidFill>
                <a:srgbClr val="FFFFFF"/>
              </a:solidFill>
              <a:uFill>
                <a:solidFill>
                  <a:srgbClr val="FFFFFF"/>
                </a:solidFill>
              </a:uFill>
              <a:latin typeface="Calibri"/>
            </a:endParaRPr>
          </a:p>
        </p:txBody>
      </p:sp>
      <p:sp>
        <p:nvSpPr>
          <p:cNvPr id="64" name="PlaceHolder 2"/>
          <p:cNvSpPr>
            <a:spLocks noGrp="1"/>
          </p:cNvSpPr>
          <p:nvPr>
            <p:ph type="body"/>
          </p:nvPr>
        </p:nvSpPr>
        <p:spPr>
          <a:xfrm>
            <a:off x="685800" y="2142000"/>
            <a:ext cx="494388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65" name="PlaceHolder 3"/>
          <p:cNvSpPr>
            <a:spLocks noGrp="1"/>
          </p:cNvSpPr>
          <p:nvPr>
            <p:ph type="body"/>
          </p:nvPr>
        </p:nvSpPr>
        <p:spPr>
          <a:xfrm>
            <a:off x="5877360" y="2142000"/>
            <a:ext cx="494388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66" name="PlaceHolder 4"/>
          <p:cNvSpPr>
            <a:spLocks noGrp="1"/>
          </p:cNvSpPr>
          <p:nvPr>
            <p:ph type="body"/>
          </p:nvPr>
        </p:nvSpPr>
        <p:spPr>
          <a:xfrm>
            <a:off x="685800" y="4047840"/>
            <a:ext cx="1013112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85800" y="609480"/>
            <a:ext cx="10131120" cy="1455840"/>
          </a:xfrm>
          <a:prstGeom prst="rect">
            <a:avLst/>
          </a:prstGeom>
        </p:spPr>
        <p:txBody>
          <a:bodyPr lIns="0" tIns="0" rIns="0" bIns="0" anchor="ctr"/>
          <a:lstStyle/>
          <a:p>
            <a:endParaRPr lang="tr-TR" sz="1800" b="0" strike="noStrike" spc="-1">
              <a:solidFill>
                <a:srgbClr val="FFFFFF"/>
              </a:solidFill>
              <a:uFill>
                <a:solidFill>
                  <a:srgbClr val="FFFFFF"/>
                </a:solidFill>
              </a:uFill>
              <a:latin typeface="Calibri"/>
            </a:endParaRPr>
          </a:p>
        </p:txBody>
      </p:sp>
      <p:sp>
        <p:nvSpPr>
          <p:cNvPr id="68" name="PlaceHolder 2"/>
          <p:cNvSpPr>
            <a:spLocks noGrp="1"/>
          </p:cNvSpPr>
          <p:nvPr>
            <p:ph type="body"/>
          </p:nvPr>
        </p:nvSpPr>
        <p:spPr>
          <a:xfrm>
            <a:off x="685800" y="2142000"/>
            <a:ext cx="1013112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69" name="PlaceHolder 3"/>
          <p:cNvSpPr>
            <a:spLocks noGrp="1"/>
          </p:cNvSpPr>
          <p:nvPr>
            <p:ph type="body"/>
          </p:nvPr>
        </p:nvSpPr>
        <p:spPr>
          <a:xfrm>
            <a:off x="685800" y="4047840"/>
            <a:ext cx="1013112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85800" y="609480"/>
            <a:ext cx="10131120" cy="1455840"/>
          </a:xfrm>
          <a:prstGeom prst="rect">
            <a:avLst/>
          </a:prstGeom>
        </p:spPr>
        <p:txBody>
          <a:bodyPr lIns="0" tIns="0" rIns="0" bIns="0" anchor="ctr"/>
          <a:lstStyle/>
          <a:p>
            <a:endParaRPr lang="tr-TR" sz="1800" b="0" strike="noStrike" spc="-1">
              <a:solidFill>
                <a:srgbClr val="FFFFFF"/>
              </a:solidFill>
              <a:uFill>
                <a:solidFill>
                  <a:srgbClr val="FFFFFF"/>
                </a:solidFill>
              </a:uFill>
              <a:latin typeface="Calibri"/>
            </a:endParaRPr>
          </a:p>
        </p:txBody>
      </p:sp>
      <p:sp>
        <p:nvSpPr>
          <p:cNvPr id="71" name="PlaceHolder 2"/>
          <p:cNvSpPr>
            <a:spLocks noGrp="1"/>
          </p:cNvSpPr>
          <p:nvPr>
            <p:ph type="body"/>
          </p:nvPr>
        </p:nvSpPr>
        <p:spPr>
          <a:xfrm>
            <a:off x="685800" y="2142000"/>
            <a:ext cx="494388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72" name="PlaceHolder 3"/>
          <p:cNvSpPr>
            <a:spLocks noGrp="1"/>
          </p:cNvSpPr>
          <p:nvPr>
            <p:ph type="body"/>
          </p:nvPr>
        </p:nvSpPr>
        <p:spPr>
          <a:xfrm>
            <a:off x="5877360" y="2142000"/>
            <a:ext cx="494388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73" name="PlaceHolder 4"/>
          <p:cNvSpPr>
            <a:spLocks noGrp="1"/>
          </p:cNvSpPr>
          <p:nvPr>
            <p:ph type="body"/>
          </p:nvPr>
        </p:nvSpPr>
        <p:spPr>
          <a:xfrm>
            <a:off x="5877360" y="4047840"/>
            <a:ext cx="494388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74" name="PlaceHolder 5"/>
          <p:cNvSpPr>
            <a:spLocks noGrp="1"/>
          </p:cNvSpPr>
          <p:nvPr>
            <p:ph type="body"/>
          </p:nvPr>
        </p:nvSpPr>
        <p:spPr>
          <a:xfrm>
            <a:off x="685800" y="4047840"/>
            <a:ext cx="494388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85800" y="609480"/>
            <a:ext cx="10131120" cy="1455840"/>
          </a:xfrm>
          <a:prstGeom prst="rect">
            <a:avLst/>
          </a:prstGeom>
        </p:spPr>
        <p:txBody>
          <a:bodyPr lIns="0" tIns="0" rIns="0" bIns="0" anchor="ctr"/>
          <a:lstStyle/>
          <a:p>
            <a:endParaRPr lang="tr-TR" sz="1800" b="0" strike="noStrike" spc="-1">
              <a:solidFill>
                <a:srgbClr val="FFFFFF"/>
              </a:solidFill>
              <a:uFill>
                <a:solidFill>
                  <a:srgbClr val="FFFFFF"/>
                </a:solidFill>
              </a:uFill>
              <a:latin typeface="Calibri"/>
            </a:endParaRPr>
          </a:p>
        </p:txBody>
      </p:sp>
      <p:sp>
        <p:nvSpPr>
          <p:cNvPr id="76" name="PlaceHolder 2"/>
          <p:cNvSpPr>
            <a:spLocks noGrp="1"/>
          </p:cNvSpPr>
          <p:nvPr>
            <p:ph type="body"/>
          </p:nvPr>
        </p:nvSpPr>
        <p:spPr>
          <a:xfrm>
            <a:off x="685800" y="2142000"/>
            <a:ext cx="10131120" cy="364860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77" name="PlaceHolder 3"/>
          <p:cNvSpPr>
            <a:spLocks noGrp="1"/>
          </p:cNvSpPr>
          <p:nvPr>
            <p:ph type="body"/>
          </p:nvPr>
        </p:nvSpPr>
        <p:spPr>
          <a:xfrm>
            <a:off x="685800" y="2142000"/>
            <a:ext cx="10131120" cy="364860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pic>
        <p:nvPicPr>
          <p:cNvPr id="78" name="77 Resim"/>
          <p:cNvPicPr/>
          <p:nvPr/>
        </p:nvPicPr>
        <p:blipFill>
          <a:blip r:embed="rId2"/>
          <a:stretch/>
        </p:blipFill>
        <p:spPr>
          <a:xfrm>
            <a:off x="3465000" y="2141640"/>
            <a:ext cx="4572720" cy="3648600"/>
          </a:xfrm>
          <a:prstGeom prst="rect">
            <a:avLst/>
          </a:prstGeom>
          <a:ln>
            <a:noFill/>
          </a:ln>
        </p:spPr>
      </p:pic>
      <p:pic>
        <p:nvPicPr>
          <p:cNvPr id="79" name="78 Resim"/>
          <p:cNvPicPr/>
          <p:nvPr/>
        </p:nvPicPr>
        <p:blipFill>
          <a:blip r:embed="rId2"/>
          <a:stretch/>
        </p:blipFill>
        <p:spPr>
          <a:xfrm>
            <a:off x="3465000" y="2141640"/>
            <a:ext cx="4572720" cy="3648600"/>
          </a:xfrm>
          <a:prstGeom prst="rect">
            <a:avLst/>
          </a:prstGeom>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Başlık Slaydı">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tr-TR" dirty="0"/>
              <a:t>Asıl başlık stilini düzenlemek için tıklayın</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dirty="0"/>
              <a:t>Asıl alt başlık stilini düzenlemek için tıklayın</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E2072480-10DA-4FB4-BEAE-2A1DEA90F248}" type="datetimeFigureOut">
              <a:rPr lang="tr-TR" smtClean="0"/>
              <a:pPr/>
              <a:t>9.5.2018</a:t>
            </a:fld>
            <a:endParaRPr lang="tr-TR"/>
          </a:p>
        </p:txBody>
      </p:sp>
      <p:sp>
        <p:nvSpPr>
          <p:cNvPr id="5" name="Footer Placeholder 4"/>
          <p:cNvSpPr>
            <a:spLocks noGrp="1"/>
          </p:cNvSpPr>
          <p:nvPr>
            <p:ph type="ftr" sz="quarter" idx="11"/>
          </p:nvPr>
        </p:nvSpPr>
        <p:spPr>
          <a:xfrm>
            <a:off x="3962399" y="5870575"/>
            <a:ext cx="4893958" cy="377825"/>
          </a:xfrm>
        </p:spPr>
        <p:txBody>
          <a:bodyPr/>
          <a:lstStyle/>
          <a:p>
            <a:endParaRPr lang="tr-TR"/>
          </a:p>
        </p:txBody>
      </p:sp>
      <p:sp>
        <p:nvSpPr>
          <p:cNvPr id="6" name="Slide Number Placeholder 5"/>
          <p:cNvSpPr>
            <a:spLocks noGrp="1"/>
          </p:cNvSpPr>
          <p:nvPr>
            <p:ph type="sldNum" sz="quarter" idx="12"/>
          </p:nvPr>
        </p:nvSpPr>
        <p:spPr>
          <a:xfrm>
            <a:off x="10608958" y="5870575"/>
            <a:ext cx="551167" cy="377825"/>
          </a:xfrm>
        </p:spPr>
        <p:txBody>
          <a:bodyPr/>
          <a:lstStyle/>
          <a:p>
            <a:fld id="{320A84BC-3F9E-4B08-9743-FC4E27FA5126}" type="slidenum">
              <a:rPr lang="tr-TR" smtClean="0"/>
              <a:pPr/>
              <a:t>‹#›</a:t>
            </a:fld>
            <a:endParaRPr lang="tr-TR"/>
          </a:p>
        </p:txBody>
      </p:sp>
    </p:spTree>
    <p:extLst>
      <p:ext uri="{BB962C8B-B14F-4D97-AF65-F5344CB8AC3E}">
        <p14:creationId xmlns:p14="http://schemas.microsoft.com/office/powerpoint/2010/main" xmlns="" val="735468654"/>
      </p:ext>
    </p:extLst>
  </p:cSld>
  <p:clrMapOvr>
    <a:overrideClrMapping bg1="dk1" tx1="lt1" bg2="dk2" tx2="lt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tr-TR" dirty="0"/>
              <a:t>Asıl başlık stilini düzenlemek için tıklayın</a:t>
            </a:r>
            <a:endParaRPr lang="en-US" dirty="0"/>
          </a:p>
        </p:txBody>
      </p:sp>
      <p:sp>
        <p:nvSpPr>
          <p:cNvPr id="3" name="Content Placeholder 2"/>
          <p:cNvSpPr>
            <a:spLocks noGrp="1"/>
          </p:cNvSpPr>
          <p:nvPr>
            <p:ph idx="1"/>
          </p:nvPr>
        </p:nvSpPr>
        <p:spPr/>
        <p:txBody>
          <a:bodyPr anchor="ctr"/>
          <a:lstStyle/>
          <a:p>
            <a:pPr lvl="0"/>
            <a:r>
              <a:rPr lang="tr-TR" dirty="0"/>
              <a:t>Asıl metin stillerini düzenle</a:t>
            </a:r>
          </a:p>
          <a:p>
            <a:pPr lvl="1"/>
            <a:r>
              <a:rPr lang="tr-TR" dirty="0"/>
              <a:t>İkinci düzey</a:t>
            </a:r>
          </a:p>
          <a:p>
            <a:pPr lvl="2"/>
            <a:r>
              <a:rPr lang="tr-TR" dirty="0"/>
              <a:t>Üçüncü düzey</a:t>
            </a:r>
          </a:p>
          <a:p>
            <a:pPr lvl="3"/>
            <a:r>
              <a:rPr lang="tr-TR" dirty="0"/>
              <a:t>Dördüncü düzey</a:t>
            </a:r>
          </a:p>
          <a:p>
            <a:pPr lvl="4"/>
            <a:r>
              <a:rPr lang="tr-TR" dirty="0"/>
              <a:t>Beşinci düzey</a:t>
            </a:r>
            <a:endParaRPr lang="en-US" dirty="0"/>
          </a:p>
        </p:txBody>
      </p:sp>
      <p:sp>
        <p:nvSpPr>
          <p:cNvPr id="4" name="Date Placeholder 3"/>
          <p:cNvSpPr>
            <a:spLocks noGrp="1"/>
          </p:cNvSpPr>
          <p:nvPr>
            <p:ph type="dt" sz="half" idx="10"/>
          </p:nvPr>
        </p:nvSpPr>
        <p:spPr/>
        <p:txBody>
          <a:bodyPr/>
          <a:lstStyle/>
          <a:p>
            <a:fld id="{E2072480-10DA-4FB4-BEAE-2A1DEA90F248}" type="datetimeFigureOut">
              <a:rPr lang="tr-TR" smtClean="0"/>
              <a:pPr/>
              <a:t>9.5.2018</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20A84BC-3F9E-4B08-9743-FC4E27FA5126}" type="slidenum">
              <a:rPr lang="tr-TR" smtClean="0"/>
              <a:pPr/>
              <a:t>‹#›</a:t>
            </a:fld>
            <a:endParaRPr lang="tr-TR"/>
          </a:p>
        </p:txBody>
      </p:sp>
    </p:spTree>
    <p:extLst>
      <p:ext uri="{BB962C8B-B14F-4D97-AF65-F5344CB8AC3E}">
        <p14:creationId xmlns:p14="http://schemas.microsoft.com/office/powerpoint/2010/main" xmlns="" val="392381627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tr-TR" dirty="0"/>
              <a:t>Asıl başlık stilini düzenlemek için tıklayın</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dirty="0"/>
              <a:t>Asıl metin stillerini düzenle</a:t>
            </a:r>
          </a:p>
        </p:txBody>
      </p:sp>
      <p:sp>
        <p:nvSpPr>
          <p:cNvPr id="4" name="Date Placeholder 3"/>
          <p:cNvSpPr>
            <a:spLocks noGrp="1"/>
          </p:cNvSpPr>
          <p:nvPr>
            <p:ph type="dt" sz="half" idx="10"/>
          </p:nvPr>
        </p:nvSpPr>
        <p:spPr/>
        <p:txBody>
          <a:bodyPr/>
          <a:lstStyle/>
          <a:p>
            <a:fld id="{E2072480-10DA-4FB4-BEAE-2A1DEA90F248}" type="datetimeFigureOut">
              <a:rPr lang="tr-TR" smtClean="0"/>
              <a:pPr/>
              <a:t>9.5.2018</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20A84BC-3F9E-4B08-9743-FC4E27FA5126}" type="slidenum">
              <a:rPr lang="tr-TR" smtClean="0"/>
              <a:pPr/>
              <a:t>‹#›</a:t>
            </a:fld>
            <a:endParaRPr lang="tr-TR"/>
          </a:p>
        </p:txBody>
      </p:sp>
    </p:spTree>
    <p:extLst>
      <p:ext uri="{BB962C8B-B14F-4D97-AF65-F5344CB8AC3E}">
        <p14:creationId xmlns:p14="http://schemas.microsoft.com/office/powerpoint/2010/main" xmlns="" val="113497618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tr-TR" dirty="0"/>
              <a:t>Asıl başlık stilini düzenlemek için tıklayın</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tr-TR" dirty="0"/>
              <a:t>Asıl metin stillerini düzenle</a:t>
            </a:r>
          </a:p>
          <a:p>
            <a:pPr lvl="1"/>
            <a:r>
              <a:rPr lang="tr-TR" dirty="0"/>
              <a:t>İkinci düzey</a:t>
            </a:r>
          </a:p>
          <a:p>
            <a:pPr lvl="2"/>
            <a:r>
              <a:rPr lang="tr-TR" dirty="0"/>
              <a:t>Üçüncü düzey</a:t>
            </a:r>
          </a:p>
          <a:p>
            <a:pPr lvl="3"/>
            <a:r>
              <a:rPr lang="tr-TR" dirty="0"/>
              <a:t>Dördüncü düzey</a:t>
            </a:r>
          </a:p>
          <a:p>
            <a:pPr lvl="4"/>
            <a:r>
              <a:rPr lang="tr-TR" dirty="0"/>
              <a:t>Beşinci düzey</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tr-TR" dirty="0"/>
              <a:t>Asıl metin stillerini düzenle</a:t>
            </a:r>
          </a:p>
          <a:p>
            <a:pPr lvl="1"/>
            <a:r>
              <a:rPr lang="tr-TR" dirty="0"/>
              <a:t>İkinci düzey</a:t>
            </a:r>
          </a:p>
          <a:p>
            <a:pPr lvl="2"/>
            <a:r>
              <a:rPr lang="tr-TR" dirty="0"/>
              <a:t>Üçüncü düzey</a:t>
            </a:r>
          </a:p>
          <a:p>
            <a:pPr lvl="3"/>
            <a:r>
              <a:rPr lang="tr-TR" dirty="0"/>
              <a:t>Dördüncü düzey</a:t>
            </a:r>
          </a:p>
          <a:p>
            <a:pPr lvl="4"/>
            <a:r>
              <a:rPr lang="tr-TR" dirty="0"/>
              <a:t>Beşinci düzey</a:t>
            </a:r>
            <a:endParaRPr lang="en-US" dirty="0"/>
          </a:p>
        </p:txBody>
      </p:sp>
      <p:sp>
        <p:nvSpPr>
          <p:cNvPr id="5" name="Date Placeholder 4"/>
          <p:cNvSpPr>
            <a:spLocks noGrp="1"/>
          </p:cNvSpPr>
          <p:nvPr>
            <p:ph type="dt" sz="half" idx="10"/>
          </p:nvPr>
        </p:nvSpPr>
        <p:spPr/>
        <p:txBody>
          <a:bodyPr/>
          <a:lstStyle/>
          <a:p>
            <a:fld id="{E2072480-10DA-4FB4-BEAE-2A1DEA90F248}" type="datetimeFigureOut">
              <a:rPr lang="tr-TR" smtClean="0"/>
              <a:pPr/>
              <a:t>9.5.2018</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320A84BC-3F9E-4B08-9743-FC4E27FA5126}" type="slidenum">
              <a:rPr lang="tr-TR" smtClean="0"/>
              <a:pPr/>
              <a:t>‹#›</a:t>
            </a:fld>
            <a:endParaRPr lang="tr-TR"/>
          </a:p>
        </p:txBody>
      </p:sp>
    </p:spTree>
    <p:extLst>
      <p:ext uri="{BB962C8B-B14F-4D97-AF65-F5344CB8AC3E}">
        <p14:creationId xmlns:p14="http://schemas.microsoft.com/office/powerpoint/2010/main" xmlns="" val="417385104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tr-TR" dirty="0"/>
              <a:t>Asıl başlık stilini düzenlemek için tıklayın</a:t>
            </a:r>
            <a:endParaRPr lang="en-US" dirty="0"/>
          </a:p>
        </p:txBody>
      </p:sp>
      <p:sp>
        <p:nvSpPr>
          <p:cNvPr id="3" name="Text Placeholder 2"/>
          <p:cNvSpPr>
            <a:spLocks noGrp="1"/>
          </p:cNvSpPr>
          <p:nvPr>
            <p:ph type="body" idx="1" hasCustomPrompt="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tr-TR" dirty="0"/>
              <a:t>Asıl metin stillerini düzenle</a:t>
            </a:r>
          </a:p>
          <a:p>
            <a:pPr lvl="1"/>
            <a:r>
              <a:rPr lang="tr-TR" dirty="0"/>
              <a:t>İkinci düzey</a:t>
            </a:r>
          </a:p>
          <a:p>
            <a:pPr lvl="2"/>
            <a:r>
              <a:rPr lang="tr-TR" dirty="0"/>
              <a:t>Üçüncü düzey</a:t>
            </a:r>
          </a:p>
          <a:p>
            <a:pPr lvl="3"/>
            <a:r>
              <a:rPr lang="tr-TR" dirty="0"/>
              <a:t>Dördüncü düzey</a:t>
            </a:r>
          </a:p>
          <a:p>
            <a:pPr lvl="4"/>
            <a:r>
              <a:rPr lang="tr-TR" dirty="0"/>
              <a:t>Beşinci düzey</a:t>
            </a:r>
            <a:endParaRPr lang="en-US" dirty="0"/>
          </a:p>
        </p:txBody>
      </p:sp>
      <p:sp>
        <p:nvSpPr>
          <p:cNvPr id="5" name="Text Placeholder 4"/>
          <p:cNvSpPr>
            <a:spLocks noGrp="1"/>
          </p:cNvSpPr>
          <p:nvPr>
            <p:ph type="body" sz="quarter" idx="3" hasCustomPrompt="1"/>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tr-TR" dirty="0"/>
              <a:t>Asıl metin stillerini düzenle</a:t>
            </a:r>
          </a:p>
          <a:p>
            <a:pPr lvl="1"/>
            <a:r>
              <a:rPr lang="tr-TR" dirty="0"/>
              <a:t>İkinci düzey</a:t>
            </a:r>
          </a:p>
          <a:p>
            <a:pPr lvl="2"/>
            <a:r>
              <a:rPr lang="tr-TR" dirty="0"/>
              <a:t>Üçüncü düzey</a:t>
            </a:r>
          </a:p>
          <a:p>
            <a:pPr lvl="3"/>
            <a:r>
              <a:rPr lang="tr-TR" dirty="0"/>
              <a:t>Dördüncü düzey</a:t>
            </a:r>
          </a:p>
          <a:p>
            <a:pPr lvl="4"/>
            <a:r>
              <a:rPr lang="tr-TR" dirty="0"/>
              <a:t>Beşinci düzey</a:t>
            </a:r>
            <a:endParaRPr lang="en-US" dirty="0"/>
          </a:p>
        </p:txBody>
      </p:sp>
      <p:sp>
        <p:nvSpPr>
          <p:cNvPr id="7" name="Date Placeholder 6"/>
          <p:cNvSpPr>
            <a:spLocks noGrp="1"/>
          </p:cNvSpPr>
          <p:nvPr>
            <p:ph type="dt" sz="half" idx="10"/>
          </p:nvPr>
        </p:nvSpPr>
        <p:spPr/>
        <p:txBody>
          <a:bodyPr/>
          <a:lstStyle/>
          <a:p>
            <a:fld id="{E2072480-10DA-4FB4-BEAE-2A1DEA90F248}" type="datetimeFigureOut">
              <a:rPr lang="tr-TR" smtClean="0"/>
              <a:pPr/>
              <a:t>9.5.2018</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320A84BC-3F9E-4B08-9743-FC4E27FA5126}" type="slidenum">
              <a:rPr lang="tr-TR" smtClean="0"/>
              <a:pPr/>
              <a:t>‹#›</a:t>
            </a:fld>
            <a:endParaRPr lang="tr-TR"/>
          </a:p>
        </p:txBody>
      </p:sp>
    </p:spTree>
    <p:extLst>
      <p:ext uri="{BB962C8B-B14F-4D97-AF65-F5344CB8AC3E}">
        <p14:creationId xmlns:p14="http://schemas.microsoft.com/office/powerpoint/2010/main" xmlns="" val="4247608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685800" y="609480"/>
            <a:ext cx="10131120" cy="1455840"/>
          </a:xfrm>
          <a:prstGeom prst="rect">
            <a:avLst/>
          </a:prstGeom>
        </p:spPr>
        <p:txBody>
          <a:bodyPr lIns="0" tIns="0" rIns="0" bIns="0" anchor="ctr"/>
          <a:lstStyle/>
          <a:p>
            <a:endParaRPr lang="tr-TR" sz="1800" b="0" strike="noStrike" spc="-1">
              <a:solidFill>
                <a:srgbClr val="FFFFFF"/>
              </a:solidFill>
              <a:uFill>
                <a:solidFill>
                  <a:srgbClr val="FFFFFF"/>
                </a:solidFill>
              </a:uFill>
              <a:latin typeface="Calibri"/>
            </a:endParaRPr>
          </a:p>
        </p:txBody>
      </p:sp>
      <p:sp>
        <p:nvSpPr>
          <p:cNvPr id="9" name="PlaceHolder 2"/>
          <p:cNvSpPr>
            <a:spLocks noGrp="1"/>
          </p:cNvSpPr>
          <p:nvPr>
            <p:ph type="body"/>
          </p:nvPr>
        </p:nvSpPr>
        <p:spPr>
          <a:xfrm>
            <a:off x="685800" y="2142000"/>
            <a:ext cx="10131120" cy="364860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tr-TR" dirty="0"/>
              <a:t>Asıl başlık stilini düzenlemek için tıklayın</a:t>
            </a:r>
            <a:endParaRPr lang="en-US" dirty="0"/>
          </a:p>
        </p:txBody>
      </p:sp>
      <p:sp>
        <p:nvSpPr>
          <p:cNvPr id="3" name="Date Placeholder 2"/>
          <p:cNvSpPr>
            <a:spLocks noGrp="1"/>
          </p:cNvSpPr>
          <p:nvPr>
            <p:ph type="dt" sz="half" idx="10"/>
          </p:nvPr>
        </p:nvSpPr>
        <p:spPr/>
        <p:txBody>
          <a:bodyPr/>
          <a:lstStyle/>
          <a:p>
            <a:fld id="{E2072480-10DA-4FB4-BEAE-2A1DEA90F248}" type="datetimeFigureOut">
              <a:rPr lang="tr-TR" smtClean="0"/>
              <a:pPr/>
              <a:t>9.5.2018</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320A84BC-3F9E-4B08-9743-FC4E27FA5126}" type="slidenum">
              <a:rPr lang="tr-TR" smtClean="0"/>
              <a:pPr/>
              <a:t>‹#›</a:t>
            </a:fld>
            <a:endParaRPr lang="tr-TR"/>
          </a:p>
        </p:txBody>
      </p:sp>
    </p:spTree>
    <p:extLst>
      <p:ext uri="{BB962C8B-B14F-4D97-AF65-F5344CB8AC3E}">
        <p14:creationId xmlns:p14="http://schemas.microsoft.com/office/powerpoint/2010/main" xmlns="" val="299287404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E2072480-10DA-4FB4-BEAE-2A1DEA90F248}" type="datetimeFigureOut">
              <a:rPr lang="tr-TR" smtClean="0"/>
              <a:pPr/>
              <a:t>9.5.2018</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320A84BC-3F9E-4B08-9743-FC4E27FA5126}" type="slidenum">
              <a:rPr lang="tr-TR" smtClean="0"/>
              <a:pPr/>
              <a:t>‹#›</a:t>
            </a:fld>
            <a:endParaRPr lang="tr-TR"/>
          </a:p>
        </p:txBody>
      </p:sp>
    </p:spTree>
    <p:extLst>
      <p:ext uri="{BB962C8B-B14F-4D97-AF65-F5344CB8AC3E}">
        <p14:creationId xmlns:p14="http://schemas.microsoft.com/office/powerpoint/2010/main" xmlns="" val="104388651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tr-TR" dirty="0"/>
              <a:t>Asıl başlık stilini düzenlemek için tıklayın</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tr-TR" dirty="0"/>
              <a:t>Asıl metin stillerini düzenle</a:t>
            </a:r>
          </a:p>
          <a:p>
            <a:pPr lvl="1"/>
            <a:r>
              <a:rPr lang="tr-TR" dirty="0"/>
              <a:t>İkinci düzey</a:t>
            </a:r>
          </a:p>
          <a:p>
            <a:pPr lvl="2"/>
            <a:r>
              <a:rPr lang="tr-TR" dirty="0"/>
              <a:t>Üçüncü düzey</a:t>
            </a:r>
          </a:p>
          <a:p>
            <a:pPr lvl="3"/>
            <a:r>
              <a:rPr lang="tr-TR" dirty="0"/>
              <a:t>Dördüncü düzey</a:t>
            </a:r>
          </a:p>
          <a:p>
            <a:pPr lvl="4"/>
            <a:r>
              <a:rPr lang="tr-TR" dirty="0"/>
              <a:t>Beşinci düzey</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dirty="0"/>
              <a:t>Asıl metin stillerini düzenle</a:t>
            </a:r>
          </a:p>
        </p:txBody>
      </p:sp>
      <p:sp>
        <p:nvSpPr>
          <p:cNvPr id="5" name="Date Placeholder 4"/>
          <p:cNvSpPr>
            <a:spLocks noGrp="1"/>
          </p:cNvSpPr>
          <p:nvPr>
            <p:ph type="dt" sz="half" idx="10"/>
          </p:nvPr>
        </p:nvSpPr>
        <p:spPr/>
        <p:txBody>
          <a:bodyPr/>
          <a:lstStyle/>
          <a:p>
            <a:fld id="{E2072480-10DA-4FB4-BEAE-2A1DEA90F248}" type="datetimeFigureOut">
              <a:rPr lang="tr-TR" smtClean="0"/>
              <a:pPr/>
              <a:t>9.5.2018</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320A84BC-3F9E-4B08-9743-FC4E27FA5126}" type="slidenum">
              <a:rPr lang="tr-TR" smtClean="0"/>
              <a:pPr/>
              <a:t>‹#›</a:t>
            </a:fld>
            <a:endParaRPr lang="tr-TR"/>
          </a:p>
        </p:txBody>
      </p:sp>
    </p:spTree>
    <p:extLst>
      <p:ext uri="{BB962C8B-B14F-4D97-AF65-F5344CB8AC3E}">
        <p14:creationId xmlns:p14="http://schemas.microsoft.com/office/powerpoint/2010/main" xmlns="" val="33419607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tr-TR" dirty="0"/>
              <a:t>Asıl başlık stilini düzenlemek için tıklayın</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dirty="0"/>
              <a:t>Resim eklemek için simgeye tıklayın</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dirty="0"/>
              <a:t>Asıl metin stillerini düzenle</a:t>
            </a:r>
          </a:p>
        </p:txBody>
      </p:sp>
      <p:sp>
        <p:nvSpPr>
          <p:cNvPr id="5" name="Date Placeholder 4"/>
          <p:cNvSpPr>
            <a:spLocks noGrp="1"/>
          </p:cNvSpPr>
          <p:nvPr>
            <p:ph type="dt" sz="half" idx="10"/>
          </p:nvPr>
        </p:nvSpPr>
        <p:spPr/>
        <p:txBody>
          <a:bodyPr/>
          <a:lstStyle/>
          <a:p>
            <a:fld id="{E2072480-10DA-4FB4-BEAE-2A1DEA90F248}" type="datetimeFigureOut">
              <a:rPr lang="tr-TR" smtClean="0"/>
              <a:pPr/>
              <a:t>9.5.2018</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320A84BC-3F9E-4B08-9743-FC4E27FA5126}" type="slidenum">
              <a:rPr lang="tr-TR" smtClean="0"/>
              <a:pPr/>
              <a:t>‹#›</a:t>
            </a:fld>
            <a:endParaRPr lang="tr-TR"/>
          </a:p>
        </p:txBody>
      </p:sp>
    </p:spTree>
    <p:extLst>
      <p:ext uri="{BB962C8B-B14F-4D97-AF65-F5344CB8AC3E}">
        <p14:creationId xmlns:p14="http://schemas.microsoft.com/office/powerpoint/2010/main" xmlns="" val="224053454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tr-TR" dirty="0"/>
              <a:t>Asıl başlık stilini düzenlemek için tıklayın</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dirty="0"/>
              <a:t>Resim eklemek için simgeye tıklayın</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dirty="0"/>
              <a:t>Asıl metin stillerini düzenle</a:t>
            </a:r>
          </a:p>
        </p:txBody>
      </p:sp>
      <p:sp>
        <p:nvSpPr>
          <p:cNvPr id="5" name="Date Placeholder 4"/>
          <p:cNvSpPr>
            <a:spLocks noGrp="1"/>
          </p:cNvSpPr>
          <p:nvPr>
            <p:ph type="dt" sz="half" idx="10"/>
          </p:nvPr>
        </p:nvSpPr>
        <p:spPr/>
        <p:txBody>
          <a:bodyPr/>
          <a:lstStyle/>
          <a:p>
            <a:fld id="{E2072480-10DA-4FB4-BEAE-2A1DEA90F248}" type="datetimeFigureOut">
              <a:rPr lang="tr-TR" smtClean="0"/>
              <a:pPr/>
              <a:t>9.5.2018</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320A84BC-3F9E-4B08-9743-FC4E27FA5126}" type="slidenum">
              <a:rPr lang="tr-TR" smtClean="0"/>
              <a:pPr/>
              <a:t>‹#›</a:t>
            </a:fld>
            <a:endParaRPr lang="tr-TR"/>
          </a:p>
        </p:txBody>
      </p:sp>
    </p:spTree>
    <p:extLst>
      <p:ext uri="{BB962C8B-B14F-4D97-AF65-F5344CB8AC3E}">
        <p14:creationId xmlns:p14="http://schemas.microsoft.com/office/powerpoint/2010/main" xmlns="" val="200401055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tr-TR" dirty="0"/>
              <a:t>Asıl başlık stilini düzenlemek için tıklayın</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dirty="0"/>
              <a:t>Asıl metin stillerini düzenle</a:t>
            </a:r>
          </a:p>
        </p:txBody>
      </p:sp>
      <p:sp>
        <p:nvSpPr>
          <p:cNvPr id="4" name="Date Placeholder 3"/>
          <p:cNvSpPr>
            <a:spLocks noGrp="1"/>
          </p:cNvSpPr>
          <p:nvPr>
            <p:ph type="dt" sz="half" idx="10"/>
          </p:nvPr>
        </p:nvSpPr>
        <p:spPr/>
        <p:txBody>
          <a:bodyPr/>
          <a:lstStyle/>
          <a:p>
            <a:fld id="{E2072480-10DA-4FB4-BEAE-2A1DEA90F248}" type="datetimeFigureOut">
              <a:rPr lang="tr-TR" smtClean="0"/>
              <a:pPr/>
              <a:t>9.5.2018</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20A84BC-3F9E-4B08-9743-FC4E27FA5126}" type="slidenum">
              <a:rPr lang="tr-TR" smtClean="0"/>
              <a:pPr/>
              <a:t>‹#›</a:t>
            </a:fld>
            <a:endParaRPr lang="tr-TR"/>
          </a:p>
        </p:txBody>
      </p:sp>
    </p:spTree>
    <p:extLst>
      <p:ext uri="{BB962C8B-B14F-4D97-AF65-F5344CB8AC3E}">
        <p14:creationId xmlns:p14="http://schemas.microsoft.com/office/powerpoint/2010/main" xmlns="" val="420588347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tr-TR" dirty="0"/>
              <a:t>Asıl başlık stilini düzenlemek için tıklayın</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tr-TR" dirty="0"/>
              <a:t>Asıl metin stillerini düzenle</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dirty="0"/>
              <a:t>Asıl metin stillerini düzenle</a:t>
            </a:r>
          </a:p>
        </p:txBody>
      </p:sp>
      <p:sp>
        <p:nvSpPr>
          <p:cNvPr id="4" name="Date Placeholder 3"/>
          <p:cNvSpPr>
            <a:spLocks noGrp="1"/>
          </p:cNvSpPr>
          <p:nvPr>
            <p:ph type="dt" sz="half" idx="10"/>
          </p:nvPr>
        </p:nvSpPr>
        <p:spPr/>
        <p:txBody>
          <a:bodyPr/>
          <a:lstStyle/>
          <a:p>
            <a:fld id="{E2072480-10DA-4FB4-BEAE-2A1DEA90F248}" type="datetimeFigureOut">
              <a:rPr lang="tr-TR" smtClean="0"/>
              <a:pPr/>
              <a:t>9.5.2018</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20A84BC-3F9E-4B08-9743-FC4E27FA5126}" type="slidenum">
              <a:rPr lang="tr-TR" smtClean="0"/>
              <a:pPr/>
              <a:t>‹#›</a:t>
            </a:fld>
            <a:endParaRPr lang="tr-TR"/>
          </a:p>
        </p:txBody>
      </p:sp>
    </p:spTree>
    <p:extLst>
      <p:ext uri="{BB962C8B-B14F-4D97-AF65-F5344CB8AC3E}">
        <p14:creationId xmlns:p14="http://schemas.microsoft.com/office/powerpoint/2010/main" xmlns="" val="364296900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tr-TR" dirty="0"/>
              <a:t>Asıl başlık stilini düzenlemek için tıklayın</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dirty="0"/>
              <a:t>Asıl metin stillerini düzenle</a:t>
            </a:r>
          </a:p>
        </p:txBody>
      </p:sp>
      <p:sp>
        <p:nvSpPr>
          <p:cNvPr id="4" name="Date Placeholder 3"/>
          <p:cNvSpPr>
            <a:spLocks noGrp="1"/>
          </p:cNvSpPr>
          <p:nvPr>
            <p:ph type="dt" sz="half" idx="10"/>
          </p:nvPr>
        </p:nvSpPr>
        <p:spPr/>
        <p:txBody>
          <a:bodyPr/>
          <a:lstStyle/>
          <a:p>
            <a:fld id="{E2072480-10DA-4FB4-BEAE-2A1DEA90F248}" type="datetimeFigureOut">
              <a:rPr lang="tr-TR" smtClean="0"/>
              <a:pPr/>
              <a:t>9.5.2018</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20A84BC-3F9E-4B08-9743-FC4E27FA5126}" type="slidenum">
              <a:rPr lang="tr-TR" smtClean="0"/>
              <a:pPr/>
              <a:t>‹#›</a:t>
            </a:fld>
            <a:endParaRPr lang="tr-TR"/>
          </a:p>
        </p:txBody>
      </p:sp>
    </p:spTree>
    <p:extLst>
      <p:ext uri="{BB962C8B-B14F-4D97-AF65-F5344CB8AC3E}">
        <p14:creationId xmlns:p14="http://schemas.microsoft.com/office/powerpoint/2010/main" xmlns="" val="417344761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Alıntı İsim Kartı">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tr-TR" dirty="0"/>
              <a:t>Asıl başlık stilini düzenlemek için tıklayın</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tr-TR" dirty="0"/>
              <a:t>Asıl metin stillerini düzenle</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dirty="0"/>
              <a:t>Asıl metin stillerini düzenle</a:t>
            </a:r>
          </a:p>
        </p:txBody>
      </p:sp>
      <p:sp>
        <p:nvSpPr>
          <p:cNvPr id="4" name="Date Placeholder 3"/>
          <p:cNvSpPr>
            <a:spLocks noGrp="1"/>
          </p:cNvSpPr>
          <p:nvPr>
            <p:ph type="dt" sz="half" idx="10"/>
          </p:nvPr>
        </p:nvSpPr>
        <p:spPr/>
        <p:txBody>
          <a:bodyPr/>
          <a:lstStyle/>
          <a:p>
            <a:fld id="{E2072480-10DA-4FB4-BEAE-2A1DEA90F248}" type="datetimeFigureOut">
              <a:rPr lang="tr-TR" smtClean="0"/>
              <a:pPr/>
              <a:t>9.5.2018</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20A84BC-3F9E-4B08-9743-FC4E27FA5126}" type="slidenum">
              <a:rPr lang="tr-TR" smtClean="0"/>
              <a:pPr/>
              <a:t>‹#›</a:t>
            </a:fld>
            <a:endParaRPr lang="tr-TR"/>
          </a:p>
        </p:txBody>
      </p:sp>
    </p:spTree>
    <p:extLst>
      <p:ext uri="{BB962C8B-B14F-4D97-AF65-F5344CB8AC3E}">
        <p14:creationId xmlns:p14="http://schemas.microsoft.com/office/powerpoint/2010/main" xmlns="" val="132852440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Doğru veya Yanlış">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tr-TR" dirty="0"/>
              <a:t>Asıl başlık stilini düzenlemek için tıklayın</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tr-TR" dirty="0"/>
              <a:t>Asıl metin stillerini düzenle</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dirty="0"/>
              <a:t>Asıl metin stillerini düzenle</a:t>
            </a:r>
          </a:p>
        </p:txBody>
      </p:sp>
      <p:sp>
        <p:nvSpPr>
          <p:cNvPr id="4" name="Date Placeholder 3"/>
          <p:cNvSpPr>
            <a:spLocks noGrp="1"/>
          </p:cNvSpPr>
          <p:nvPr>
            <p:ph type="dt" sz="half" idx="10"/>
          </p:nvPr>
        </p:nvSpPr>
        <p:spPr/>
        <p:txBody>
          <a:bodyPr/>
          <a:lstStyle/>
          <a:p>
            <a:fld id="{E2072480-10DA-4FB4-BEAE-2A1DEA90F248}" type="datetimeFigureOut">
              <a:rPr lang="tr-TR" smtClean="0"/>
              <a:pPr/>
              <a:t>9.5.2018</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20A84BC-3F9E-4B08-9743-FC4E27FA5126}" type="slidenum">
              <a:rPr lang="tr-TR" smtClean="0"/>
              <a:pPr/>
              <a:t>‹#›</a:t>
            </a:fld>
            <a:endParaRPr lang="tr-TR"/>
          </a:p>
        </p:txBody>
      </p:sp>
    </p:spTree>
    <p:extLst>
      <p:ext uri="{BB962C8B-B14F-4D97-AF65-F5344CB8AC3E}">
        <p14:creationId xmlns:p14="http://schemas.microsoft.com/office/powerpoint/2010/main" xmlns="" val="35421377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685800" y="609480"/>
            <a:ext cx="10131120" cy="1455840"/>
          </a:xfrm>
          <a:prstGeom prst="rect">
            <a:avLst/>
          </a:prstGeom>
        </p:spPr>
        <p:txBody>
          <a:bodyPr lIns="0" tIns="0" rIns="0" bIns="0" anchor="ctr"/>
          <a:lstStyle/>
          <a:p>
            <a:endParaRPr lang="tr-TR" sz="1800" b="0" strike="noStrike" spc="-1">
              <a:solidFill>
                <a:srgbClr val="FFFFFF"/>
              </a:solidFill>
              <a:uFill>
                <a:solidFill>
                  <a:srgbClr val="FFFFFF"/>
                </a:solidFill>
              </a:uFill>
              <a:latin typeface="Calibri"/>
            </a:endParaRPr>
          </a:p>
        </p:txBody>
      </p:sp>
      <p:sp>
        <p:nvSpPr>
          <p:cNvPr id="11" name="PlaceHolder 2"/>
          <p:cNvSpPr>
            <a:spLocks noGrp="1"/>
          </p:cNvSpPr>
          <p:nvPr>
            <p:ph type="body"/>
          </p:nvPr>
        </p:nvSpPr>
        <p:spPr>
          <a:xfrm>
            <a:off x="685800" y="2142000"/>
            <a:ext cx="4943880" cy="364860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12" name="PlaceHolder 3"/>
          <p:cNvSpPr>
            <a:spLocks noGrp="1"/>
          </p:cNvSpPr>
          <p:nvPr>
            <p:ph type="body"/>
          </p:nvPr>
        </p:nvSpPr>
        <p:spPr>
          <a:xfrm>
            <a:off x="5877360" y="2142000"/>
            <a:ext cx="4943880" cy="364860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tr-TR" dirty="0"/>
              <a:t>Asıl metin stillerini düzenle</a:t>
            </a:r>
          </a:p>
          <a:p>
            <a:pPr lvl="1"/>
            <a:r>
              <a:rPr lang="tr-TR" dirty="0"/>
              <a:t>İkinci düzey</a:t>
            </a:r>
          </a:p>
          <a:p>
            <a:pPr lvl="2"/>
            <a:r>
              <a:rPr lang="tr-TR" dirty="0"/>
              <a:t>Üçüncü düzey</a:t>
            </a:r>
          </a:p>
          <a:p>
            <a:pPr lvl="3"/>
            <a:r>
              <a:rPr lang="tr-TR" dirty="0"/>
              <a:t>Dördüncü düzey</a:t>
            </a:r>
          </a:p>
          <a:p>
            <a:pPr lvl="4"/>
            <a:r>
              <a:rPr lang="tr-TR" dirty="0"/>
              <a:t>Beşinci düzey</a:t>
            </a:r>
            <a:endParaRPr lang="en-US" dirty="0"/>
          </a:p>
        </p:txBody>
      </p:sp>
      <p:sp>
        <p:nvSpPr>
          <p:cNvPr id="4" name="Date Placeholder 3"/>
          <p:cNvSpPr>
            <a:spLocks noGrp="1"/>
          </p:cNvSpPr>
          <p:nvPr>
            <p:ph type="dt" sz="half" idx="10"/>
          </p:nvPr>
        </p:nvSpPr>
        <p:spPr/>
        <p:txBody>
          <a:bodyPr/>
          <a:lstStyle/>
          <a:p>
            <a:fld id="{E2072480-10DA-4FB4-BEAE-2A1DEA90F248}" type="datetimeFigureOut">
              <a:rPr lang="tr-TR" smtClean="0"/>
              <a:pPr/>
              <a:t>9.5.2018</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20A84BC-3F9E-4B08-9743-FC4E27FA5126}" type="slidenum">
              <a:rPr lang="tr-TR" smtClean="0"/>
              <a:pPr/>
              <a:t>‹#›</a:t>
            </a:fld>
            <a:endParaRPr lang="tr-TR"/>
          </a:p>
        </p:txBody>
      </p:sp>
      <p:sp>
        <p:nvSpPr>
          <p:cNvPr id="8" name="Title 1"/>
          <p:cNvSpPr>
            <a:spLocks noGrp="1"/>
          </p:cNvSpPr>
          <p:nvPr>
            <p:ph type="title"/>
          </p:nvPr>
        </p:nvSpPr>
        <p:spPr>
          <a:xfrm>
            <a:off x="685801" y="609600"/>
            <a:ext cx="10131425" cy="1456267"/>
          </a:xfrm>
        </p:spPr>
        <p:txBody>
          <a:bodyPr/>
          <a:lstStyle/>
          <a:p>
            <a:r>
              <a:rPr lang="tr-TR" dirty="0"/>
              <a:t>Asıl başlık stilini düzenlemek için tıklayın</a:t>
            </a:r>
            <a:endParaRPr lang="en-US" dirty="0"/>
          </a:p>
        </p:txBody>
      </p:sp>
    </p:spTree>
    <p:extLst>
      <p:ext uri="{BB962C8B-B14F-4D97-AF65-F5344CB8AC3E}">
        <p14:creationId xmlns:p14="http://schemas.microsoft.com/office/powerpoint/2010/main" xmlns="" val="106095679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tr-TR" dirty="0"/>
              <a:t>Asıl başlık stilini düzenlemek için tıklayın</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tr-TR" dirty="0"/>
              <a:t>Asıl metin stillerini düzenle</a:t>
            </a:r>
          </a:p>
          <a:p>
            <a:pPr lvl="1"/>
            <a:r>
              <a:rPr lang="tr-TR" dirty="0"/>
              <a:t>İkinci düzey</a:t>
            </a:r>
          </a:p>
          <a:p>
            <a:pPr lvl="2"/>
            <a:r>
              <a:rPr lang="tr-TR" dirty="0"/>
              <a:t>Üçüncü düzey</a:t>
            </a:r>
          </a:p>
          <a:p>
            <a:pPr lvl="3"/>
            <a:r>
              <a:rPr lang="tr-TR" dirty="0"/>
              <a:t>Dördüncü düzey</a:t>
            </a:r>
          </a:p>
          <a:p>
            <a:pPr lvl="4"/>
            <a:r>
              <a:rPr lang="tr-TR" dirty="0"/>
              <a:t>Beşinci düzey</a:t>
            </a:r>
            <a:endParaRPr lang="en-US" dirty="0"/>
          </a:p>
        </p:txBody>
      </p:sp>
      <p:sp>
        <p:nvSpPr>
          <p:cNvPr id="4" name="Date Placeholder 3"/>
          <p:cNvSpPr>
            <a:spLocks noGrp="1"/>
          </p:cNvSpPr>
          <p:nvPr>
            <p:ph type="dt" sz="half" idx="10"/>
          </p:nvPr>
        </p:nvSpPr>
        <p:spPr/>
        <p:txBody>
          <a:bodyPr/>
          <a:lstStyle/>
          <a:p>
            <a:fld id="{E2072480-10DA-4FB4-BEAE-2A1DEA90F248}" type="datetimeFigureOut">
              <a:rPr lang="tr-TR" smtClean="0"/>
              <a:pPr/>
              <a:t>9.5.2018</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20A84BC-3F9E-4B08-9743-FC4E27FA5126}" type="slidenum">
              <a:rPr lang="tr-TR" smtClean="0"/>
              <a:pPr/>
              <a:t>‹#›</a:t>
            </a:fld>
            <a:endParaRPr lang="tr-TR"/>
          </a:p>
        </p:txBody>
      </p:sp>
    </p:spTree>
    <p:extLst>
      <p:ext uri="{BB962C8B-B14F-4D97-AF65-F5344CB8AC3E}">
        <p14:creationId xmlns:p14="http://schemas.microsoft.com/office/powerpoint/2010/main" xmlns="" val="3865832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PlaceHolder 1"/>
          <p:cNvSpPr>
            <a:spLocks noGrp="1"/>
          </p:cNvSpPr>
          <p:nvPr>
            <p:ph type="title"/>
          </p:nvPr>
        </p:nvSpPr>
        <p:spPr>
          <a:xfrm>
            <a:off x="685800" y="609480"/>
            <a:ext cx="10131120" cy="1455840"/>
          </a:xfrm>
          <a:prstGeom prst="rect">
            <a:avLst/>
          </a:prstGeom>
        </p:spPr>
        <p:txBody>
          <a:bodyPr lIns="0" tIns="0" rIns="0" bIns="0" anchor="ctr"/>
          <a:lstStyle/>
          <a:p>
            <a:endParaRPr lang="tr-TR" sz="1800" b="0" strike="noStrike" spc="-1">
              <a:solidFill>
                <a:srgbClr val="FFFFFF"/>
              </a:solidFill>
              <a:uFill>
                <a:solidFill>
                  <a:srgbClr val="FFFFFF"/>
                </a:solidFill>
              </a:uFill>
              <a:latin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4" name="PlaceHolder 1"/>
          <p:cNvSpPr>
            <a:spLocks noGrp="1"/>
          </p:cNvSpPr>
          <p:nvPr>
            <p:ph type="subTitle"/>
          </p:nvPr>
        </p:nvSpPr>
        <p:spPr>
          <a:xfrm>
            <a:off x="685800" y="609480"/>
            <a:ext cx="10131120" cy="6749640"/>
          </a:xfrm>
          <a:prstGeom prst="rect">
            <a:avLst/>
          </a:prstGeom>
        </p:spPr>
        <p:txBody>
          <a:bodyPr lIns="0" tIns="0" rIns="0" bIns="0" anchor="ctr"/>
          <a:lstStyle/>
          <a:p>
            <a:pPr algn="ctr"/>
            <a:endParaRPr lang="en-US"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85800" y="609480"/>
            <a:ext cx="10131120" cy="1455840"/>
          </a:xfrm>
          <a:prstGeom prst="rect">
            <a:avLst/>
          </a:prstGeom>
        </p:spPr>
        <p:txBody>
          <a:bodyPr lIns="0" tIns="0" rIns="0" bIns="0" anchor="ctr"/>
          <a:lstStyle/>
          <a:p>
            <a:endParaRPr lang="tr-TR" sz="1800" b="0" strike="noStrike" spc="-1">
              <a:solidFill>
                <a:srgbClr val="FFFFFF"/>
              </a:solidFill>
              <a:uFill>
                <a:solidFill>
                  <a:srgbClr val="FFFFFF"/>
                </a:solidFill>
              </a:uFill>
              <a:latin typeface="Calibri"/>
            </a:endParaRPr>
          </a:p>
        </p:txBody>
      </p:sp>
      <p:sp>
        <p:nvSpPr>
          <p:cNvPr id="16" name="PlaceHolder 2"/>
          <p:cNvSpPr>
            <a:spLocks noGrp="1"/>
          </p:cNvSpPr>
          <p:nvPr>
            <p:ph type="body"/>
          </p:nvPr>
        </p:nvSpPr>
        <p:spPr>
          <a:xfrm>
            <a:off x="685800" y="2142000"/>
            <a:ext cx="494388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17" name="PlaceHolder 3"/>
          <p:cNvSpPr>
            <a:spLocks noGrp="1"/>
          </p:cNvSpPr>
          <p:nvPr>
            <p:ph type="body"/>
          </p:nvPr>
        </p:nvSpPr>
        <p:spPr>
          <a:xfrm>
            <a:off x="685800" y="4047840"/>
            <a:ext cx="494388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18" name="PlaceHolder 4"/>
          <p:cNvSpPr>
            <a:spLocks noGrp="1"/>
          </p:cNvSpPr>
          <p:nvPr>
            <p:ph type="body"/>
          </p:nvPr>
        </p:nvSpPr>
        <p:spPr>
          <a:xfrm>
            <a:off x="5877360" y="2142000"/>
            <a:ext cx="4943880" cy="364860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85800" y="609480"/>
            <a:ext cx="10131120" cy="1455840"/>
          </a:xfrm>
          <a:prstGeom prst="rect">
            <a:avLst/>
          </a:prstGeom>
        </p:spPr>
        <p:txBody>
          <a:bodyPr lIns="0" tIns="0" rIns="0" bIns="0" anchor="ctr"/>
          <a:lstStyle/>
          <a:p>
            <a:endParaRPr lang="tr-TR" sz="1800" b="0" strike="noStrike" spc="-1">
              <a:solidFill>
                <a:srgbClr val="FFFFFF"/>
              </a:solidFill>
              <a:uFill>
                <a:solidFill>
                  <a:srgbClr val="FFFFFF"/>
                </a:solidFill>
              </a:uFill>
              <a:latin typeface="Calibri"/>
            </a:endParaRPr>
          </a:p>
        </p:txBody>
      </p:sp>
      <p:sp>
        <p:nvSpPr>
          <p:cNvPr id="20" name="PlaceHolder 2"/>
          <p:cNvSpPr>
            <a:spLocks noGrp="1"/>
          </p:cNvSpPr>
          <p:nvPr>
            <p:ph type="body"/>
          </p:nvPr>
        </p:nvSpPr>
        <p:spPr>
          <a:xfrm>
            <a:off x="685800" y="2142000"/>
            <a:ext cx="4943880" cy="364860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21" name="PlaceHolder 3"/>
          <p:cNvSpPr>
            <a:spLocks noGrp="1"/>
          </p:cNvSpPr>
          <p:nvPr>
            <p:ph type="body"/>
          </p:nvPr>
        </p:nvSpPr>
        <p:spPr>
          <a:xfrm>
            <a:off x="5877360" y="2142000"/>
            <a:ext cx="494388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22" name="PlaceHolder 4"/>
          <p:cNvSpPr>
            <a:spLocks noGrp="1"/>
          </p:cNvSpPr>
          <p:nvPr>
            <p:ph type="body"/>
          </p:nvPr>
        </p:nvSpPr>
        <p:spPr>
          <a:xfrm>
            <a:off x="5877360" y="4047840"/>
            <a:ext cx="494388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85800" y="609480"/>
            <a:ext cx="10131120" cy="1455840"/>
          </a:xfrm>
          <a:prstGeom prst="rect">
            <a:avLst/>
          </a:prstGeom>
        </p:spPr>
        <p:txBody>
          <a:bodyPr lIns="0" tIns="0" rIns="0" bIns="0" anchor="ctr"/>
          <a:lstStyle/>
          <a:p>
            <a:endParaRPr lang="tr-TR" sz="1800" b="0" strike="noStrike" spc="-1">
              <a:solidFill>
                <a:srgbClr val="FFFFFF"/>
              </a:solidFill>
              <a:uFill>
                <a:solidFill>
                  <a:srgbClr val="FFFFFF"/>
                </a:solidFill>
              </a:uFill>
              <a:latin typeface="Calibri"/>
            </a:endParaRPr>
          </a:p>
        </p:txBody>
      </p:sp>
      <p:sp>
        <p:nvSpPr>
          <p:cNvPr id="24" name="PlaceHolder 2"/>
          <p:cNvSpPr>
            <a:spLocks noGrp="1"/>
          </p:cNvSpPr>
          <p:nvPr>
            <p:ph type="body"/>
          </p:nvPr>
        </p:nvSpPr>
        <p:spPr>
          <a:xfrm>
            <a:off x="685800" y="2142000"/>
            <a:ext cx="494388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25" name="PlaceHolder 3"/>
          <p:cNvSpPr>
            <a:spLocks noGrp="1"/>
          </p:cNvSpPr>
          <p:nvPr>
            <p:ph type="body"/>
          </p:nvPr>
        </p:nvSpPr>
        <p:spPr>
          <a:xfrm>
            <a:off x="5877360" y="2142000"/>
            <a:ext cx="494388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
        <p:nvSpPr>
          <p:cNvPr id="26" name="PlaceHolder 4"/>
          <p:cNvSpPr>
            <a:spLocks noGrp="1"/>
          </p:cNvSpPr>
          <p:nvPr>
            <p:ph type="body"/>
          </p:nvPr>
        </p:nvSpPr>
        <p:spPr>
          <a:xfrm>
            <a:off x="685800" y="4047840"/>
            <a:ext cx="10131120" cy="1740240"/>
          </a:xfrm>
          <a:prstGeom prst="rect">
            <a:avLst/>
          </a:prstGeom>
        </p:spPr>
        <p:txBody>
          <a:bodyPr lIns="0" tIns="0" rIns="0" bIns="0"/>
          <a:lstStyle/>
          <a:p>
            <a:endParaRPr lang="tr-TR" sz="1800" b="0" strike="noStrike" spc="-1">
              <a:solidFill>
                <a:srgbClr val="FFFFFF"/>
              </a:solidFill>
              <a:uFill>
                <a:solidFill>
                  <a:srgbClr val="FFFFFF"/>
                </a:solidFill>
              </a:uFill>
              <a:latin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4.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4"/>
          <a:stretch>
            <a:fillRect/>
          </a:stretch>
        </a:blipFill>
        <a:effectLst/>
      </p:bgPr>
    </p:bg>
    <p:spTree>
      <p:nvGrpSpPr>
        <p:cNvPr id="1" name=""/>
        <p:cNvGrpSpPr/>
        <p:nvPr/>
      </p:nvGrpSpPr>
      <p:grpSpPr>
        <a:xfrm>
          <a:off x="0" y="0"/>
          <a:ext cx="0" cy="0"/>
          <a:chOff x="0" y="0"/>
          <a:chExt cx="0" cy="0"/>
        </a:xfrm>
      </p:grpSpPr>
      <p:pic>
        <p:nvPicPr>
          <p:cNvPr id="6" name="Picture 6"/>
          <p:cNvPicPr/>
          <p:nvPr/>
        </p:nvPicPr>
        <p:blipFill>
          <a:blip r:embed="rId15"/>
          <a:stretch/>
        </p:blipFill>
        <p:spPr>
          <a:xfrm>
            <a:off x="0" y="0"/>
            <a:ext cx="12188520" cy="6855840"/>
          </a:xfrm>
          <a:prstGeom prst="rect">
            <a:avLst/>
          </a:prstGeom>
          <a:ln>
            <a:noFill/>
          </a:ln>
        </p:spPr>
      </p:pic>
      <p:sp>
        <p:nvSpPr>
          <p:cNvPr id="7" name="PlaceHolder 1"/>
          <p:cNvSpPr>
            <a:spLocks noGrp="1"/>
          </p:cNvSpPr>
          <p:nvPr>
            <p:ph type="title"/>
          </p:nvPr>
        </p:nvSpPr>
        <p:spPr>
          <a:xfrm>
            <a:off x="3962520" y="1964160"/>
            <a:ext cx="7197480" cy="2421000"/>
          </a:xfrm>
          <a:prstGeom prst="rect">
            <a:avLst/>
          </a:prstGeom>
        </p:spPr>
        <p:txBody>
          <a:bodyPr anchor="b"/>
          <a:lstStyle/>
          <a:p>
            <a:pPr algn="r">
              <a:lnSpc>
                <a:spcPct val="100000"/>
              </a:lnSpc>
            </a:pPr>
            <a:r>
              <a:rPr lang="tr-TR" sz="4800" b="0" strike="noStrike" cap="all" spc="-1">
                <a:solidFill>
                  <a:srgbClr val="FFFFFF"/>
                </a:solidFill>
                <a:uFill>
                  <a:solidFill>
                    <a:srgbClr val="FFFFFF"/>
                  </a:solidFill>
                </a:uFill>
                <a:latin typeface="Calibri Light"/>
              </a:rPr>
              <a:t>Asıl başlık stilini düzenlemek için tıklayın</a:t>
            </a:r>
            <a:endParaRPr lang="tr-TR" sz="1800" b="0" strike="noStrike" spc="-1">
              <a:solidFill>
                <a:srgbClr val="FFFFFF"/>
              </a:solidFill>
              <a:uFill>
                <a:solidFill>
                  <a:srgbClr val="FFFFFF"/>
                </a:solidFill>
              </a:uFill>
              <a:latin typeface="Calibri"/>
            </a:endParaRPr>
          </a:p>
        </p:txBody>
      </p:sp>
      <p:sp>
        <p:nvSpPr>
          <p:cNvPr id="2" name="PlaceHolder 2"/>
          <p:cNvSpPr>
            <a:spLocks noGrp="1"/>
          </p:cNvSpPr>
          <p:nvPr>
            <p:ph type="dt"/>
          </p:nvPr>
        </p:nvSpPr>
        <p:spPr>
          <a:xfrm>
            <a:off x="8932680" y="5870520"/>
            <a:ext cx="1599840" cy="377640"/>
          </a:xfrm>
          <a:prstGeom prst="rect">
            <a:avLst/>
          </a:prstGeom>
        </p:spPr>
        <p:txBody>
          <a:bodyPr anchor="ctr"/>
          <a:lstStyle/>
          <a:p>
            <a:pPr algn="r">
              <a:lnSpc>
                <a:spcPct val="100000"/>
              </a:lnSpc>
            </a:pPr>
            <a:r>
              <a:rPr lang="en-US" sz="1000" b="0" strike="noStrike" spc="-1">
                <a:solidFill>
                  <a:srgbClr val="FFFFFF"/>
                </a:solidFill>
                <a:uFill>
                  <a:solidFill>
                    <a:srgbClr val="FFFFFF"/>
                  </a:solidFill>
                </a:uFill>
                <a:latin typeface="Calibri"/>
              </a:rPr>
              <a:t>5/9/18</a:t>
            </a:r>
            <a:endParaRPr lang="en-US" sz="1400" b="0" strike="noStrike" spc="-1">
              <a:solidFill>
                <a:srgbClr val="FFFFFF"/>
              </a:solidFill>
              <a:uFill>
                <a:solidFill>
                  <a:srgbClr val="FFFFFF"/>
                </a:solidFill>
              </a:uFill>
              <a:latin typeface="Times New Roman"/>
            </a:endParaRPr>
          </a:p>
        </p:txBody>
      </p:sp>
      <p:sp>
        <p:nvSpPr>
          <p:cNvPr id="3" name="PlaceHolder 3"/>
          <p:cNvSpPr>
            <a:spLocks noGrp="1"/>
          </p:cNvSpPr>
          <p:nvPr>
            <p:ph type="ftr"/>
          </p:nvPr>
        </p:nvSpPr>
        <p:spPr>
          <a:xfrm>
            <a:off x="3962520" y="5870520"/>
            <a:ext cx="4893480" cy="377640"/>
          </a:xfrm>
          <a:prstGeom prst="rect">
            <a:avLst/>
          </a:prstGeom>
        </p:spPr>
        <p:txBody>
          <a:bodyPr anchor="ctr"/>
          <a:lstStyle/>
          <a:p>
            <a:endParaRPr lang="en-US" sz="2400" b="0" strike="noStrike" spc="-1">
              <a:solidFill>
                <a:srgbClr val="FFFFFF"/>
              </a:solidFill>
              <a:uFill>
                <a:solidFill>
                  <a:srgbClr val="FFFFFF"/>
                </a:solidFill>
              </a:uFill>
              <a:latin typeface="Times New Roman"/>
            </a:endParaRPr>
          </a:p>
        </p:txBody>
      </p:sp>
      <p:sp>
        <p:nvSpPr>
          <p:cNvPr id="4" name="PlaceHolder 4"/>
          <p:cNvSpPr>
            <a:spLocks noGrp="1"/>
          </p:cNvSpPr>
          <p:nvPr>
            <p:ph type="sldNum"/>
          </p:nvPr>
        </p:nvSpPr>
        <p:spPr>
          <a:xfrm>
            <a:off x="10608840" y="5870520"/>
            <a:ext cx="550800" cy="377640"/>
          </a:xfrm>
          <a:prstGeom prst="rect">
            <a:avLst/>
          </a:prstGeom>
        </p:spPr>
        <p:txBody>
          <a:bodyPr anchor="ctr"/>
          <a:lstStyle/>
          <a:p>
            <a:pPr algn="r">
              <a:lnSpc>
                <a:spcPct val="100000"/>
              </a:lnSpc>
            </a:pPr>
            <a:fld id="{A9816262-7722-4906-878F-CFD4081CF8A8}" type="slidenum">
              <a:rPr lang="en-US" sz="1000" b="0" strike="noStrike" spc="-1">
                <a:solidFill>
                  <a:srgbClr val="FFFFFF"/>
                </a:solidFill>
                <a:uFill>
                  <a:solidFill>
                    <a:srgbClr val="FFFFFF"/>
                  </a:solidFill>
                </a:uFill>
                <a:latin typeface="Calibri"/>
              </a:rPr>
              <a:pPr algn="r">
                <a:lnSpc>
                  <a:spcPct val="100000"/>
                </a:lnSpc>
              </a:pPr>
              <a:t>‹#›</a:t>
            </a:fld>
            <a:endParaRPr lang="en-US" sz="1400" b="0" strike="noStrike" spc="-1">
              <a:solidFill>
                <a:srgbClr val="FFFFFF"/>
              </a:solidFill>
              <a:uFill>
                <a:solidFill>
                  <a:srgbClr val="FFFFFF"/>
                </a:solidFill>
              </a:uFill>
              <a:latin typeface="Times New Roman"/>
            </a:endParaRPr>
          </a:p>
        </p:txBody>
      </p:sp>
      <p:sp>
        <p:nvSpPr>
          <p:cNvPr id="5" name="PlaceHolder 5"/>
          <p:cNvSpPr>
            <a:spLocks noGrp="1"/>
          </p:cNvSpPr>
          <p:nvPr>
            <p:ph type="body"/>
          </p:nvPr>
        </p:nvSpPr>
        <p:spPr>
          <a:xfrm>
            <a:off x="609480" y="1604520"/>
            <a:ext cx="10972440" cy="3977280"/>
          </a:xfrm>
          <a:prstGeom prst="rect">
            <a:avLst/>
          </a:prstGeom>
        </p:spPr>
        <p:txBody>
          <a:bodyPr lIns="0" tIns="0" rIns="0" bIns="0"/>
          <a:lstStyle/>
          <a:p>
            <a:pPr marL="432000" indent="-324000">
              <a:buClr>
                <a:srgbClr val="FFFFFF"/>
              </a:buClr>
              <a:buSzPct val="45000"/>
              <a:buFont typeface="Wingdings" charset="2"/>
              <a:buChar char=""/>
            </a:pPr>
            <a:r>
              <a:rPr lang="tr-TR" sz="1800" b="0" strike="noStrike" spc="-1">
                <a:solidFill>
                  <a:srgbClr val="FFFFFF"/>
                </a:solidFill>
                <a:uFill>
                  <a:solidFill>
                    <a:srgbClr val="FFFFFF"/>
                  </a:solidFill>
                </a:uFill>
                <a:latin typeface="Calibri"/>
              </a:rPr>
              <a:t>Click to edit the outline text format</a:t>
            </a:r>
          </a:p>
          <a:p>
            <a:pPr marL="864000" lvl="1" indent="-324000">
              <a:buClr>
                <a:srgbClr val="FFFFFF"/>
              </a:buClr>
              <a:buSzPct val="75000"/>
              <a:buFont typeface="Symbol" charset="2"/>
              <a:buChar char=""/>
            </a:pPr>
            <a:r>
              <a:rPr lang="tr-TR" sz="1400" b="0" strike="noStrike" spc="-1">
                <a:solidFill>
                  <a:srgbClr val="FFFFFF"/>
                </a:solidFill>
                <a:uFill>
                  <a:solidFill>
                    <a:srgbClr val="FFFFFF"/>
                  </a:solidFill>
                </a:uFill>
                <a:latin typeface="Calibri"/>
              </a:rPr>
              <a:t>Second Outline Level</a:t>
            </a:r>
          </a:p>
          <a:p>
            <a:pPr marL="1296000" lvl="2" indent="-288000">
              <a:buClr>
                <a:srgbClr val="FFFFFF"/>
              </a:buClr>
              <a:buSzPct val="45000"/>
              <a:buFont typeface="Wingdings" charset="2"/>
              <a:buChar char=""/>
            </a:pPr>
            <a:r>
              <a:rPr lang="tr-TR" sz="1200" b="0" strike="noStrike" spc="-1">
                <a:solidFill>
                  <a:srgbClr val="FFFFFF"/>
                </a:solidFill>
                <a:uFill>
                  <a:solidFill>
                    <a:srgbClr val="FFFFFF"/>
                  </a:solidFill>
                </a:uFill>
                <a:latin typeface="Calibri"/>
              </a:rPr>
              <a:t>Third Outline Level</a:t>
            </a:r>
          </a:p>
          <a:p>
            <a:pPr marL="1728000" lvl="3" indent="-216000">
              <a:buClr>
                <a:srgbClr val="FFFFFF"/>
              </a:buClr>
              <a:buSzPct val="75000"/>
              <a:buFont typeface="Symbol" charset="2"/>
              <a:buChar char=""/>
            </a:pPr>
            <a:r>
              <a:rPr lang="tr-TR" sz="1200" b="0" strike="noStrike" spc="-1">
                <a:solidFill>
                  <a:srgbClr val="FFFFFF"/>
                </a:solidFill>
                <a:uFill>
                  <a:solidFill>
                    <a:srgbClr val="FFFFFF"/>
                  </a:solidFill>
                </a:uFill>
                <a:latin typeface="Calibri"/>
              </a:rPr>
              <a:t>Fourth Outline Level</a:t>
            </a:r>
          </a:p>
          <a:p>
            <a:pPr marL="2160000" lvl="4" indent="-216000">
              <a:buClr>
                <a:srgbClr val="FFFFFF"/>
              </a:buClr>
              <a:buSzPct val="45000"/>
              <a:buFont typeface="Wingdings" charset="2"/>
              <a:buChar char=""/>
            </a:pPr>
            <a:r>
              <a:rPr lang="tr-TR" sz="2000" b="0" strike="noStrike" spc="-1">
                <a:solidFill>
                  <a:srgbClr val="FFFFFF"/>
                </a:solidFill>
                <a:uFill>
                  <a:solidFill>
                    <a:srgbClr val="FFFFFF"/>
                  </a:solidFill>
                </a:uFill>
                <a:latin typeface="Calibri"/>
              </a:rPr>
              <a:t>Fifth Outline Level</a:t>
            </a:r>
          </a:p>
          <a:p>
            <a:pPr marL="2592000" lvl="5" indent="-216000">
              <a:buClr>
                <a:srgbClr val="FFFFFF"/>
              </a:buClr>
              <a:buSzPct val="45000"/>
              <a:buFont typeface="Wingdings" charset="2"/>
              <a:buChar char=""/>
            </a:pPr>
            <a:r>
              <a:rPr lang="tr-TR" sz="2000" b="0" strike="noStrike" spc="-1">
                <a:solidFill>
                  <a:srgbClr val="FFFFFF"/>
                </a:solidFill>
                <a:uFill>
                  <a:solidFill>
                    <a:srgbClr val="FFFFFF"/>
                  </a:solidFill>
                </a:uFill>
                <a:latin typeface="Calibri"/>
              </a:rPr>
              <a:t>Sixth Outline Level</a:t>
            </a:r>
          </a:p>
          <a:p>
            <a:pPr marL="3024000" lvl="6" indent="-216000">
              <a:buClr>
                <a:srgbClr val="FFFFFF"/>
              </a:buClr>
              <a:buSzPct val="45000"/>
              <a:buFont typeface="Wingdings" charset="2"/>
              <a:buChar char=""/>
            </a:pPr>
            <a:r>
              <a:rPr lang="tr-TR" sz="2000" b="0" strike="noStrike" spc="-1">
                <a:solidFill>
                  <a:srgbClr val="FFFFFF"/>
                </a:solidFill>
                <a:uFill>
                  <a:solidFill>
                    <a:srgbClr val="FFFFFF"/>
                  </a:solidFill>
                </a:u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14"/>
          <a:stretch>
            <a:fillRect/>
          </a:stretch>
        </a:blipFill>
        <a:effectLst/>
      </p:bgPr>
    </p:bg>
    <p:spTree>
      <p:nvGrpSpPr>
        <p:cNvPr id="1" name=""/>
        <p:cNvGrpSpPr/>
        <p:nvPr/>
      </p:nvGrpSpPr>
      <p:grpSpPr>
        <a:xfrm>
          <a:off x="0" y="0"/>
          <a:ext cx="0" cy="0"/>
          <a:chOff x="0" y="0"/>
          <a:chExt cx="0" cy="0"/>
        </a:xfrm>
      </p:grpSpPr>
      <p:pic>
        <p:nvPicPr>
          <p:cNvPr id="40" name="Picture 6"/>
          <p:cNvPicPr/>
          <p:nvPr/>
        </p:nvPicPr>
        <p:blipFill>
          <a:blip r:embed="rId15"/>
          <a:stretch/>
        </p:blipFill>
        <p:spPr>
          <a:xfrm>
            <a:off x="0" y="0"/>
            <a:ext cx="12188520" cy="6855840"/>
          </a:xfrm>
          <a:prstGeom prst="rect">
            <a:avLst/>
          </a:prstGeom>
          <a:ln>
            <a:noFill/>
          </a:ln>
        </p:spPr>
      </p:pic>
      <p:sp>
        <p:nvSpPr>
          <p:cNvPr id="41" name="PlaceHolder 1"/>
          <p:cNvSpPr>
            <a:spLocks noGrp="1"/>
          </p:cNvSpPr>
          <p:nvPr>
            <p:ph type="title"/>
          </p:nvPr>
        </p:nvSpPr>
        <p:spPr>
          <a:xfrm>
            <a:off x="685800" y="609480"/>
            <a:ext cx="10131120" cy="1455840"/>
          </a:xfrm>
          <a:prstGeom prst="rect">
            <a:avLst/>
          </a:prstGeom>
        </p:spPr>
        <p:txBody>
          <a:bodyPr anchor="ctr"/>
          <a:lstStyle/>
          <a:p>
            <a:pPr>
              <a:lnSpc>
                <a:spcPct val="100000"/>
              </a:lnSpc>
            </a:pPr>
            <a:r>
              <a:rPr lang="tr-TR" sz="3600" b="0" strike="noStrike" cap="all" spc="-1">
                <a:solidFill>
                  <a:srgbClr val="FFFFFF"/>
                </a:solidFill>
                <a:uFill>
                  <a:solidFill>
                    <a:srgbClr val="FFFFFF"/>
                  </a:solidFill>
                </a:uFill>
                <a:latin typeface="Calibri Light"/>
              </a:rPr>
              <a:t>Asıl başlık stilini düzenlemek için tıklayın</a:t>
            </a:r>
            <a:endParaRPr lang="tr-TR" sz="1800" b="0" strike="noStrike" spc="-1">
              <a:solidFill>
                <a:srgbClr val="FFFFFF"/>
              </a:solidFill>
              <a:uFill>
                <a:solidFill>
                  <a:srgbClr val="FFFFFF"/>
                </a:solidFill>
              </a:uFill>
              <a:latin typeface="Calibri"/>
            </a:endParaRPr>
          </a:p>
        </p:txBody>
      </p:sp>
      <p:sp>
        <p:nvSpPr>
          <p:cNvPr id="42" name="PlaceHolder 2"/>
          <p:cNvSpPr>
            <a:spLocks noGrp="1"/>
          </p:cNvSpPr>
          <p:nvPr>
            <p:ph type="body"/>
          </p:nvPr>
        </p:nvSpPr>
        <p:spPr>
          <a:xfrm>
            <a:off x="685800" y="2142000"/>
            <a:ext cx="10131120" cy="3648600"/>
          </a:xfrm>
          <a:prstGeom prst="rect">
            <a:avLst/>
          </a:prstGeom>
        </p:spPr>
        <p:txBody>
          <a:bodyPr anchor="ctr"/>
          <a:lstStyle/>
          <a:p>
            <a:pPr marL="432000" indent="-324000">
              <a:buClr>
                <a:srgbClr val="FFFFFF"/>
              </a:buClr>
              <a:buSzPct val="45000"/>
              <a:buFont typeface="Wingdings" charset="2"/>
              <a:buChar char=""/>
            </a:pPr>
            <a:r>
              <a:rPr lang="tr-TR" sz="1800" b="0" strike="noStrike" spc="-1">
                <a:solidFill>
                  <a:srgbClr val="FFFFFF"/>
                </a:solidFill>
                <a:uFill>
                  <a:solidFill>
                    <a:srgbClr val="FFFFFF"/>
                  </a:solidFill>
                </a:uFill>
                <a:latin typeface="Calibri"/>
              </a:rPr>
              <a:t>Click to edit the outline text format</a:t>
            </a:r>
          </a:p>
          <a:p>
            <a:pPr marL="864000" lvl="1" indent="-324000">
              <a:buClr>
                <a:srgbClr val="FFFFFF"/>
              </a:buClr>
              <a:buSzPct val="75000"/>
              <a:buFont typeface="Symbol" charset="2"/>
              <a:buChar char=""/>
            </a:pPr>
            <a:r>
              <a:rPr lang="tr-TR" sz="1800" b="0" strike="noStrike" spc="-1">
                <a:solidFill>
                  <a:srgbClr val="FFFFFF"/>
                </a:solidFill>
                <a:uFill>
                  <a:solidFill>
                    <a:srgbClr val="FFFFFF"/>
                  </a:solidFill>
                </a:uFill>
                <a:latin typeface="Calibri"/>
              </a:rPr>
              <a:t>Second Outline Level</a:t>
            </a:r>
          </a:p>
          <a:p>
            <a:pPr marL="1296000" lvl="2" indent="-288000">
              <a:buClr>
                <a:srgbClr val="FFFFFF"/>
              </a:buClr>
              <a:buSzPct val="45000"/>
              <a:buFont typeface="Wingdings" charset="2"/>
              <a:buChar char=""/>
            </a:pPr>
            <a:r>
              <a:rPr lang="tr-TR" sz="1800" b="0" strike="noStrike" spc="-1">
                <a:solidFill>
                  <a:srgbClr val="FFFFFF"/>
                </a:solidFill>
                <a:uFill>
                  <a:solidFill>
                    <a:srgbClr val="FFFFFF"/>
                  </a:solidFill>
                </a:uFill>
                <a:latin typeface="Calibri"/>
              </a:rPr>
              <a:t>Third Outline Level</a:t>
            </a:r>
          </a:p>
          <a:p>
            <a:pPr marL="1728000" lvl="3" indent="-216000">
              <a:buClr>
                <a:srgbClr val="FFFFFF"/>
              </a:buClr>
              <a:buSzPct val="75000"/>
              <a:buFont typeface="Symbol" charset="2"/>
              <a:buChar char=""/>
            </a:pPr>
            <a:r>
              <a:rPr lang="tr-TR" sz="1800" b="0" strike="noStrike" spc="-1">
                <a:solidFill>
                  <a:srgbClr val="FFFFFF"/>
                </a:solidFill>
                <a:uFill>
                  <a:solidFill>
                    <a:srgbClr val="FFFFFF"/>
                  </a:solidFill>
                </a:uFill>
                <a:latin typeface="Calibri"/>
              </a:rPr>
              <a:t>Fourth Outline Level</a:t>
            </a:r>
          </a:p>
          <a:p>
            <a:pPr marL="2160000" lvl="4" indent="-216000">
              <a:buClr>
                <a:srgbClr val="FFFFFF"/>
              </a:buClr>
              <a:buSzPct val="45000"/>
              <a:buFont typeface="Wingdings" charset="2"/>
              <a:buChar char=""/>
            </a:pPr>
            <a:r>
              <a:rPr lang="tr-TR" sz="1800" b="0" strike="noStrike" spc="-1">
                <a:solidFill>
                  <a:srgbClr val="FFFFFF"/>
                </a:solidFill>
                <a:uFill>
                  <a:solidFill>
                    <a:srgbClr val="FFFFFF"/>
                  </a:solidFill>
                </a:uFill>
                <a:latin typeface="Calibri"/>
              </a:rPr>
              <a:t>Fifth Outline Level</a:t>
            </a:r>
          </a:p>
          <a:p>
            <a:pPr marL="2592000" lvl="5" indent="-216000">
              <a:buClr>
                <a:srgbClr val="FFFFFF"/>
              </a:buClr>
              <a:buSzPct val="45000"/>
              <a:buFont typeface="Wingdings" charset="2"/>
              <a:buChar char=""/>
            </a:pPr>
            <a:r>
              <a:rPr lang="tr-TR" sz="1800" b="0" strike="noStrike" spc="-1">
                <a:solidFill>
                  <a:srgbClr val="FFFFFF"/>
                </a:solidFill>
                <a:uFill>
                  <a:solidFill>
                    <a:srgbClr val="FFFFFF"/>
                  </a:solidFill>
                </a:uFill>
                <a:latin typeface="Calibri"/>
              </a:rPr>
              <a:t>Sixth Outline Level</a:t>
            </a:r>
          </a:p>
          <a:p>
            <a:pPr marL="285840" indent="-285480">
              <a:lnSpc>
                <a:spcPct val="100000"/>
              </a:lnSpc>
              <a:buClr>
                <a:srgbClr val="FFFFFF"/>
              </a:buClr>
              <a:buFont typeface="Arial"/>
              <a:buChar char="•"/>
            </a:pPr>
            <a:r>
              <a:rPr lang="tr-TR" sz="1800" b="0" strike="noStrike" spc="-1">
                <a:solidFill>
                  <a:srgbClr val="FFFFFF"/>
                </a:solidFill>
                <a:uFill>
                  <a:solidFill>
                    <a:srgbClr val="FFFFFF"/>
                  </a:solidFill>
                </a:uFill>
                <a:latin typeface="Calibri"/>
              </a:rPr>
              <a:t>Seventh Outline LevelAsıl metin stillerini düzenle</a:t>
            </a:r>
          </a:p>
          <a:p>
            <a:pPr marL="743040" lvl="1" indent="-285480">
              <a:lnSpc>
                <a:spcPct val="100000"/>
              </a:lnSpc>
              <a:buClr>
                <a:srgbClr val="FFFFFF"/>
              </a:buClr>
              <a:buFont typeface="Arial"/>
              <a:buChar char="•"/>
            </a:pPr>
            <a:r>
              <a:rPr lang="tr-TR" sz="1600" b="0" strike="noStrike" spc="-1">
                <a:solidFill>
                  <a:srgbClr val="FFFFFF"/>
                </a:solidFill>
                <a:uFill>
                  <a:solidFill>
                    <a:srgbClr val="FFFFFF"/>
                  </a:solidFill>
                </a:uFill>
                <a:latin typeface="Calibri"/>
              </a:rPr>
              <a:t>İkinci düzey</a:t>
            </a:r>
            <a:endParaRPr lang="tr-TR" sz="1800" b="0" strike="noStrike" spc="-1">
              <a:solidFill>
                <a:srgbClr val="FFFFFF"/>
              </a:solidFill>
              <a:uFill>
                <a:solidFill>
                  <a:srgbClr val="FFFFFF"/>
                </a:solidFill>
              </a:uFill>
              <a:latin typeface="Calibri"/>
            </a:endParaRPr>
          </a:p>
          <a:p>
            <a:pPr marL="1200240" lvl="2" indent="-285480">
              <a:lnSpc>
                <a:spcPct val="100000"/>
              </a:lnSpc>
              <a:buClr>
                <a:srgbClr val="FFFFFF"/>
              </a:buClr>
              <a:buFont typeface="Arial"/>
              <a:buChar char="•"/>
            </a:pPr>
            <a:r>
              <a:rPr lang="tr-TR" sz="1400" b="0" strike="noStrike" spc="-1">
                <a:solidFill>
                  <a:srgbClr val="FFFFFF"/>
                </a:solidFill>
                <a:uFill>
                  <a:solidFill>
                    <a:srgbClr val="FFFFFF"/>
                  </a:solidFill>
                </a:uFill>
                <a:latin typeface="Calibri"/>
              </a:rPr>
              <a:t>Üçüncü düzey</a:t>
            </a:r>
            <a:endParaRPr lang="tr-TR" sz="1800" b="0" strike="noStrike" spc="-1">
              <a:solidFill>
                <a:srgbClr val="FFFFFF"/>
              </a:solidFill>
              <a:uFill>
                <a:solidFill>
                  <a:srgbClr val="FFFFFF"/>
                </a:solidFill>
              </a:uFill>
              <a:latin typeface="Calibri"/>
            </a:endParaRPr>
          </a:p>
          <a:p>
            <a:pPr marL="1542960" lvl="3" indent="-171000">
              <a:lnSpc>
                <a:spcPct val="100000"/>
              </a:lnSpc>
              <a:buClr>
                <a:srgbClr val="FFFFFF"/>
              </a:buClr>
              <a:buFont typeface="Arial"/>
              <a:buChar char="•"/>
            </a:pPr>
            <a:r>
              <a:rPr lang="tr-TR" sz="1200" b="0" strike="noStrike" spc="-1">
                <a:solidFill>
                  <a:srgbClr val="FFFFFF"/>
                </a:solidFill>
                <a:uFill>
                  <a:solidFill>
                    <a:srgbClr val="FFFFFF"/>
                  </a:solidFill>
                </a:uFill>
                <a:latin typeface="Calibri"/>
              </a:rPr>
              <a:t>Dördüncü düzey</a:t>
            </a:r>
            <a:endParaRPr lang="tr-TR" sz="1800" b="0" strike="noStrike" spc="-1">
              <a:solidFill>
                <a:srgbClr val="FFFFFF"/>
              </a:solidFill>
              <a:uFill>
                <a:solidFill>
                  <a:srgbClr val="FFFFFF"/>
                </a:solidFill>
              </a:uFill>
              <a:latin typeface="Calibri"/>
            </a:endParaRPr>
          </a:p>
          <a:p>
            <a:pPr marL="2000160" lvl="4" indent="-171000">
              <a:lnSpc>
                <a:spcPct val="100000"/>
              </a:lnSpc>
              <a:buClr>
                <a:srgbClr val="FFFFFF"/>
              </a:buClr>
              <a:buFont typeface="Arial"/>
              <a:buChar char="•"/>
            </a:pPr>
            <a:r>
              <a:rPr lang="tr-TR" sz="1200" b="0" strike="noStrike" spc="-1">
                <a:solidFill>
                  <a:srgbClr val="FFFFFF"/>
                </a:solidFill>
                <a:uFill>
                  <a:solidFill>
                    <a:srgbClr val="FFFFFF"/>
                  </a:solidFill>
                </a:uFill>
                <a:latin typeface="Calibri"/>
              </a:rPr>
              <a:t>Beşinci düzey</a:t>
            </a:r>
            <a:endParaRPr lang="tr-TR" sz="1800" b="0" strike="noStrike" spc="-1">
              <a:solidFill>
                <a:srgbClr val="FFFFFF"/>
              </a:solidFill>
              <a:uFill>
                <a:solidFill>
                  <a:srgbClr val="FFFFFF"/>
                </a:solidFill>
              </a:uFill>
              <a:latin typeface="Calibri"/>
            </a:endParaRPr>
          </a:p>
        </p:txBody>
      </p:sp>
      <p:sp>
        <p:nvSpPr>
          <p:cNvPr id="43" name="PlaceHolder 3"/>
          <p:cNvSpPr>
            <a:spLocks noGrp="1"/>
          </p:cNvSpPr>
          <p:nvPr>
            <p:ph type="dt"/>
          </p:nvPr>
        </p:nvSpPr>
        <p:spPr>
          <a:xfrm>
            <a:off x="8589600" y="5870520"/>
            <a:ext cx="1599840" cy="377640"/>
          </a:xfrm>
          <a:prstGeom prst="rect">
            <a:avLst/>
          </a:prstGeom>
        </p:spPr>
        <p:txBody>
          <a:bodyPr anchor="ctr"/>
          <a:lstStyle/>
          <a:p>
            <a:pPr algn="r">
              <a:lnSpc>
                <a:spcPct val="100000"/>
              </a:lnSpc>
            </a:pPr>
            <a:r>
              <a:rPr lang="en-US" sz="1000" b="0" strike="noStrike" spc="-1">
                <a:solidFill>
                  <a:srgbClr val="FFFFFF"/>
                </a:solidFill>
                <a:uFill>
                  <a:solidFill>
                    <a:srgbClr val="FFFFFF"/>
                  </a:solidFill>
                </a:uFill>
                <a:latin typeface="Calibri"/>
              </a:rPr>
              <a:t>5/9/18</a:t>
            </a:r>
            <a:endParaRPr lang="en-US" sz="1400" b="0" strike="noStrike" spc="-1">
              <a:solidFill>
                <a:srgbClr val="FFFFFF"/>
              </a:solidFill>
              <a:uFill>
                <a:solidFill>
                  <a:srgbClr val="FFFFFF"/>
                </a:solidFill>
              </a:uFill>
              <a:latin typeface="Times New Roman"/>
            </a:endParaRPr>
          </a:p>
        </p:txBody>
      </p:sp>
      <p:sp>
        <p:nvSpPr>
          <p:cNvPr id="44" name="PlaceHolder 4"/>
          <p:cNvSpPr>
            <a:spLocks noGrp="1"/>
          </p:cNvSpPr>
          <p:nvPr>
            <p:ph type="ftr"/>
          </p:nvPr>
        </p:nvSpPr>
        <p:spPr>
          <a:xfrm>
            <a:off x="685800" y="5870520"/>
            <a:ext cx="7827120" cy="377640"/>
          </a:xfrm>
          <a:prstGeom prst="rect">
            <a:avLst/>
          </a:prstGeom>
        </p:spPr>
        <p:txBody>
          <a:bodyPr anchor="ctr"/>
          <a:lstStyle/>
          <a:p>
            <a:endParaRPr lang="en-US" sz="2400" b="0" strike="noStrike" spc="-1">
              <a:solidFill>
                <a:srgbClr val="FFFFFF"/>
              </a:solidFill>
              <a:uFill>
                <a:solidFill>
                  <a:srgbClr val="FFFFFF"/>
                </a:solidFill>
              </a:uFill>
              <a:latin typeface="Times New Roman"/>
            </a:endParaRPr>
          </a:p>
        </p:txBody>
      </p:sp>
      <p:sp>
        <p:nvSpPr>
          <p:cNvPr id="45" name="PlaceHolder 5"/>
          <p:cNvSpPr>
            <a:spLocks noGrp="1"/>
          </p:cNvSpPr>
          <p:nvPr>
            <p:ph type="sldNum"/>
          </p:nvPr>
        </p:nvSpPr>
        <p:spPr>
          <a:xfrm>
            <a:off x="10266120" y="5870520"/>
            <a:ext cx="550800" cy="377640"/>
          </a:xfrm>
          <a:prstGeom prst="rect">
            <a:avLst/>
          </a:prstGeom>
        </p:spPr>
        <p:txBody>
          <a:bodyPr anchor="ctr"/>
          <a:lstStyle/>
          <a:p>
            <a:pPr algn="r">
              <a:lnSpc>
                <a:spcPct val="100000"/>
              </a:lnSpc>
            </a:pPr>
            <a:fld id="{40FB0940-ED01-48CA-9D84-56C776992239}" type="slidenum">
              <a:rPr lang="en-US" sz="1000" b="0" strike="noStrike" spc="-1">
                <a:solidFill>
                  <a:srgbClr val="FFFFFF"/>
                </a:solidFill>
                <a:uFill>
                  <a:solidFill>
                    <a:srgbClr val="FFFFFF"/>
                  </a:solidFill>
                </a:uFill>
                <a:latin typeface="Calibri"/>
              </a:rPr>
              <a:pPr algn="r">
                <a:lnSpc>
                  <a:spcPct val="100000"/>
                </a:lnSpc>
              </a:pPr>
              <a:t>‹#›</a:t>
            </a:fld>
            <a:endParaRPr lang="en-US" sz="1400" b="0" strike="noStrike" spc="-1">
              <a:solidFill>
                <a:srgbClr val="FFFFFF"/>
              </a:solidFill>
              <a:uFill>
                <a:solidFill>
                  <a:srgbClr val="FFFFFF"/>
                </a:solidFill>
              </a:uFill>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tr-TR" dirty="0"/>
              <a:t>Asıl başlık stilini düzenlemek için tıklayın</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tr-TR" dirty="0"/>
              <a:t>Asıl metin stillerini düzenle</a:t>
            </a:r>
          </a:p>
          <a:p>
            <a:pPr lvl="1"/>
            <a:r>
              <a:rPr lang="tr-TR" dirty="0"/>
              <a:t>İkinci düzey</a:t>
            </a:r>
          </a:p>
          <a:p>
            <a:pPr lvl="2"/>
            <a:r>
              <a:rPr lang="tr-TR" dirty="0"/>
              <a:t>Üçüncü düzey</a:t>
            </a:r>
          </a:p>
          <a:p>
            <a:pPr lvl="3"/>
            <a:r>
              <a:rPr lang="tr-TR" dirty="0"/>
              <a:t>Dördüncü düzey</a:t>
            </a:r>
          </a:p>
          <a:p>
            <a:pPr lvl="4"/>
            <a:r>
              <a:rPr lang="tr-TR" dirty="0"/>
              <a:t>Beşinci düzey</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2072480-10DA-4FB4-BEAE-2A1DEA90F248}" type="datetimeFigureOut">
              <a:rPr lang="tr-TR" smtClean="0"/>
              <a:pPr/>
              <a:t>9.5.2018</a:t>
            </a:fld>
            <a:endParaRPr lang="tr-TR"/>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tr-TR"/>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20A84BC-3F9E-4B08-9743-FC4E27FA5126}" type="slidenum">
              <a:rPr lang="tr-TR" smtClean="0"/>
              <a:pPr/>
              <a:t>‹#›</a:t>
            </a:fld>
            <a:endParaRPr lang="tr-TR"/>
          </a:p>
        </p:txBody>
      </p:sp>
    </p:spTree>
    <p:extLst>
      <p:ext uri="{BB962C8B-B14F-4D97-AF65-F5344CB8AC3E}">
        <p14:creationId xmlns:p14="http://schemas.microsoft.com/office/powerpoint/2010/main" xmlns="" val="829933311"/>
      </p:ext>
    </p:extLst>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6.xml"/><Relationship Id="rId5" Type="http://schemas.openxmlformats.org/officeDocument/2006/relationships/image" Target="../media/image24.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TextShape 1"/>
          <p:cNvSpPr txBox="1"/>
          <p:nvPr/>
        </p:nvSpPr>
        <p:spPr>
          <a:xfrm>
            <a:off x="1704600" y="5734800"/>
            <a:ext cx="4255200" cy="780480"/>
          </a:xfrm>
          <a:prstGeom prst="rect">
            <a:avLst/>
          </a:prstGeom>
          <a:noFill/>
          <a:ln>
            <a:noFill/>
          </a:ln>
        </p:spPr>
        <p:txBody>
          <a:bodyPr/>
          <a:lstStyle/>
          <a:p>
            <a:pPr>
              <a:lnSpc>
                <a:spcPct val="100000"/>
              </a:lnSpc>
            </a:pPr>
            <a:r>
              <a:rPr lang="en-US" sz="4400" b="1" strike="noStrike" cap="all" spc="-1" dirty="0">
                <a:solidFill>
                  <a:srgbClr val="FFFFFF"/>
                </a:solidFill>
                <a:uFill>
                  <a:solidFill>
                    <a:srgbClr val="FFFFFF"/>
                  </a:solidFill>
                </a:uFill>
                <a:latin typeface="Consolas"/>
              </a:rPr>
              <a:t>AGATEOPHOBIA</a:t>
            </a:r>
            <a:endParaRPr lang="en-US" sz="3200" b="0" strike="noStrike" spc="-1" dirty="0">
              <a:solidFill>
                <a:srgbClr val="FFFFFF"/>
              </a:solidFill>
              <a:uFill>
                <a:solidFill>
                  <a:srgbClr val="FFFFFF"/>
                </a:solidFill>
              </a:uFill>
              <a:latin typeface="Arial"/>
            </a:endParaRPr>
          </a:p>
        </p:txBody>
      </p:sp>
      <p:pic>
        <p:nvPicPr>
          <p:cNvPr id="81" name="Resim 7"/>
          <p:cNvPicPr/>
          <p:nvPr/>
        </p:nvPicPr>
        <p:blipFill>
          <a:blip r:embed="rId2"/>
          <a:stretch/>
        </p:blipFill>
        <p:spPr>
          <a:xfrm>
            <a:off x="-3960" y="-43560"/>
            <a:ext cx="12193560" cy="5587920"/>
          </a:xfrm>
          <a:prstGeom prst="rect">
            <a:avLst/>
          </a:prstGeom>
          <a:ln w="76320">
            <a:solidFill>
              <a:srgbClr val="EAEAEA"/>
            </a:solidFill>
            <a:miter/>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82" name="CustomShape 2"/>
          <p:cNvSpPr/>
          <p:nvPr/>
        </p:nvSpPr>
        <p:spPr>
          <a:xfrm>
            <a:off x="8238240" y="5613480"/>
            <a:ext cx="2742840" cy="914760"/>
          </a:xfrm>
          <a:prstGeom prst="rect">
            <a:avLst/>
          </a:prstGeom>
          <a:noFill/>
          <a:ln>
            <a:noFill/>
          </a:ln>
        </p:spPr>
        <p:style>
          <a:lnRef idx="0">
            <a:scrgbClr r="0" g="0" b="0"/>
          </a:lnRef>
          <a:fillRef idx="0">
            <a:scrgbClr r="0" g="0" b="0"/>
          </a:fillRef>
          <a:effectRef idx="0">
            <a:scrgbClr r="0" g="0" b="0"/>
          </a:effectRef>
          <a:fontRef idx="minor"/>
        </p:style>
        <p:txBody>
          <a:bodyPr/>
          <a:lstStyle/>
          <a:p>
            <a:pPr>
              <a:lnSpc>
                <a:spcPct val="100000"/>
              </a:lnSpc>
            </a:pPr>
            <a:r>
              <a:rPr lang="en-US" sz="1800" b="1" strike="noStrike" spc="-1" dirty="0">
                <a:solidFill>
                  <a:srgbClr val="FFFFFF"/>
                </a:solidFill>
                <a:uFill>
                  <a:solidFill>
                    <a:srgbClr val="FFFFFF"/>
                  </a:solidFill>
                </a:uFill>
                <a:latin typeface="Consolas"/>
              </a:rPr>
              <a:t>Ali </a:t>
            </a:r>
            <a:r>
              <a:rPr lang="en-US" sz="1800" b="1" strike="noStrike" spc="-1" dirty="0" err="1">
                <a:solidFill>
                  <a:srgbClr val="FFFFFF"/>
                </a:solidFill>
                <a:uFill>
                  <a:solidFill>
                    <a:srgbClr val="FFFFFF"/>
                  </a:solidFill>
                </a:uFill>
                <a:latin typeface="Consolas"/>
              </a:rPr>
              <a:t>Sahin</a:t>
            </a:r>
            <a:r>
              <a:rPr lang="en-US" sz="1800" b="1" strike="noStrike" spc="-1" dirty="0">
                <a:solidFill>
                  <a:srgbClr val="FFFFFF"/>
                </a:solidFill>
                <a:uFill>
                  <a:solidFill>
                    <a:srgbClr val="FFFFFF"/>
                  </a:solidFill>
                </a:uFill>
                <a:latin typeface="Consolas"/>
              </a:rPr>
              <a:t> </a:t>
            </a:r>
            <a:r>
              <a:rPr lang="en-US" sz="1800" b="1" strike="noStrike" spc="-1" dirty="0" err="1">
                <a:solidFill>
                  <a:srgbClr val="FFFFFF"/>
                </a:solidFill>
                <a:uFill>
                  <a:solidFill>
                    <a:srgbClr val="FFFFFF"/>
                  </a:solidFill>
                </a:uFill>
                <a:latin typeface="Consolas"/>
              </a:rPr>
              <a:t>Balikci</a:t>
            </a:r>
            <a:endParaRPr lang="en-US" sz="1800" b="0" strike="noStrike" spc="-1" dirty="0">
              <a:solidFill>
                <a:srgbClr val="FFFFFF"/>
              </a:solidFill>
              <a:uFill>
                <a:solidFill>
                  <a:srgbClr val="FFFFFF"/>
                </a:solidFill>
              </a:uFill>
              <a:latin typeface="Arial"/>
            </a:endParaRPr>
          </a:p>
          <a:p>
            <a:pPr>
              <a:lnSpc>
                <a:spcPct val="100000"/>
              </a:lnSpc>
            </a:pPr>
            <a:r>
              <a:rPr lang="en-US" sz="1800" b="1" strike="noStrike" spc="-1" dirty="0" err="1">
                <a:solidFill>
                  <a:srgbClr val="FFFFFF"/>
                </a:solidFill>
                <a:uFill>
                  <a:solidFill>
                    <a:srgbClr val="FFFFFF"/>
                  </a:solidFill>
                </a:uFill>
                <a:latin typeface="Consolas"/>
              </a:rPr>
              <a:t>Gokay</a:t>
            </a:r>
            <a:r>
              <a:rPr lang="en-US" sz="1800" b="1" strike="noStrike" spc="-1" dirty="0">
                <a:solidFill>
                  <a:srgbClr val="FFFFFF"/>
                </a:solidFill>
                <a:uFill>
                  <a:solidFill>
                    <a:srgbClr val="FFFFFF"/>
                  </a:solidFill>
                </a:uFill>
                <a:latin typeface="Consolas"/>
              </a:rPr>
              <a:t> </a:t>
            </a:r>
            <a:r>
              <a:rPr lang="en-US" sz="1800" b="1" strike="noStrike" spc="-1" dirty="0" err="1">
                <a:solidFill>
                  <a:srgbClr val="FFFFFF"/>
                </a:solidFill>
                <a:uFill>
                  <a:solidFill>
                    <a:srgbClr val="FFFFFF"/>
                  </a:solidFill>
                </a:uFill>
                <a:latin typeface="Consolas"/>
              </a:rPr>
              <a:t>Atay</a:t>
            </a:r>
            <a:endParaRPr lang="en-US" sz="1800" b="0" strike="noStrike" spc="-1" dirty="0">
              <a:solidFill>
                <a:srgbClr val="FFFFFF"/>
              </a:solidFill>
              <a:uFill>
                <a:solidFill>
                  <a:srgbClr val="FFFFFF"/>
                </a:solidFill>
              </a:uFill>
              <a:latin typeface="Arial"/>
            </a:endParaRPr>
          </a:p>
          <a:p>
            <a:pPr>
              <a:lnSpc>
                <a:spcPct val="100000"/>
              </a:lnSpc>
            </a:pPr>
            <a:r>
              <a:rPr lang="en-US" sz="1800" b="1" strike="noStrike" spc="-1" dirty="0" err="1">
                <a:solidFill>
                  <a:srgbClr val="FFFFFF"/>
                </a:solidFill>
                <a:uFill>
                  <a:solidFill>
                    <a:srgbClr val="FFFFFF"/>
                  </a:solidFill>
                </a:uFill>
                <a:latin typeface="Consolas"/>
              </a:rPr>
              <a:t>Sena</a:t>
            </a:r>
            <a:r>
              <a:rPr lang="en-US" sz="1800" b="1" strike="noStrike" spc="-1" dirty="0">
                <a:solidFill>
                  <a:srgbClr val="FFFFFF"/>
                </a:solidFill>
                <a:uFill>
                  <a:solidFill>
                    <a:srgbClr val="FFFFFF"/>
                  </a:solidFill>
                </a:uFill>
                <a:latin typeface="Consolas"/>
              </a:rPr>
              <a:t> </a:t>
            </a:r>
            <a:r>
              <a:rPr lang="en-US" sz="1800" b="1" strike="noStrike" spc="-1" dirty="0" err="1">
                <a:solidFill>
                  <a:srgbClr val="FFFFFF"/>
                </a:solidFill>
                <a:uFill>
                  <a:solidFill>
                    <a:srgbClr val="FFFFFF"/>
                  </a:solidFill>
                </a:uFill>
                <a:latin typeface="Consolas"/>
              </a:rPr>
              <a:t>Berre</a:t>
            </a:r>
            <a:r>
              <a:rPr lang="en-US" sz="1800" b="1" strike="noStrike" spc="-1" dirty="0">
                <a:solidFill>
                  <a:srgbClr val="FFFFFF"/>
                </a:solidFill>
                <a:uFill>
                  <a:solidFill>
                    <a:srgbClr val="FFFFFF"/>
                  </a:solidFill>
                </a:uFill>
                <a:latin typeface="Consolas"/>
              </a:rPr>
              <a:t> </a:t>
            </a:r>
            <a:r>
              <a:rPr lang="en-US" sz="1800" b="1" strike="noStrike" spc="-1" dirty="0" err="1">
                <a:solidFill>
                  <a:srgbClr val="FFFFFF"/>
                </a:solidFill>
                <a:uFill>
                  <a:solidFill>
                    <a:srgbClr val="FFFFFF"/>
                  </a:solidFill>
                </a:uFill>
                <a:latin typeface="Consolas"/>
              </a:rPr>
              <a:t>Ceylan</a:t>
            </a:r>
            <a:endParaRPr lang="en-US" sz="1800" b="0" strike="noStrike" spc="-1" dirty="0">
              <a:solidFill>
                <a:srgbClr val="FFFFFF"/>
              </a:solidFill>
              <a:uFill>
                <a:solidFill>
                  <a:srgbClr val="FFFFFF"/>
                </a:solidFill>
              </a:uFill>
              <a:latin typeface="Arial"/>
            </a:endParaRPr>
          </a:p>
        </p:txBody>
      </p:sp>
      <p:sp>
        <p:nvSpPr>
          <p:cNvPr id="83" name="CustomShape 3"/>
          <p:cNvSpPr/>
          <p:nvPr/>
        </p:nvSpPr>
        <p:spPr>
          <a:xfrm>
            <a:off x="2847960" y="-3960"/>
            <a:ext cx="6574680" cy="537840"/>
          </a:xfrm>
          <a:prstGeom prst="roundRect">
            <a:avLst>
              <a:gd name="adj" fmla="val 16667"/>
            </a:avLst>
          </a:prstGeom>
          <a:ln>
            <a:solidFill>
              <a:schemeClr val="tx1"/>
            </a:solidFill>
            <a:round/>
          </a:ln>
        </p:spPr>
        <p:style>
          <a:lnRef idx="2">
            <a:schemeClr val="dk1">
              <a:shade val="50000"/>
            </a:schemeClr>
          </a:lnRef>
          <a:fillRef idx="1">
            <a:schemeClr val="dk1"/>
          </a:fillRef>
          <a:effectRef idx="0">
            <a:schemeClr val="dk1"/>
          </a:effectRef>
          <a:fontRef idx="minor"/>
        </p:style>
        <p:txBody>
          <a:bodyPr lIns="90000" tIns="45000" rIns="90000" bIns="45000" anchor="ctr"/>
          <a:lstStyle/>
          <a:p>
            <a:pPr algn="ctr">
              <a:lnSpc>
                <a:spcPct val="100000"/>
              </a:lnSpc>
            </a:pPr>
            <a:r>
              <a:rPr lang="en-US" sz="2400" b="1" strike="noStrike" spc="-1">
                <a:solidFill>
                  <a:srgbClr val="FFFFFF"/>
                </a:solidFill>
                <a:uFill>
                  <a:solidFill>
                    <a:srgbClr val="FFFFFF"/>
                  </a:solidFill>
                </a:uFill>
                <a:latin typeface="Consolas"/>
              </a:rPr>
              <a:t>BBM421 GAME TECHNOLOGIES PROJECT</a:t>
            </a:r>
            <a:endParaRPr lang="en-US" sz="1800" b="0" strike="noStrike" spc="-1">
              <a:solidFill>
                <a:srgbClr val="FFFFFF"/>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Alt Başlık"/>
          <p:cNvSpPr>
            <a:spLocks noGrp="1"/>
          </p:cNvSpPr>
          <p:nvPr>
            <p:ph type="subTitle"/>
          </p:nvPr>
        </p:nvSpPr>
        <p:spPr>
          <a:xfrm>
            <a:off x="452398" y="6286520"/>
            <a:ext cx="11001452" cy="571480"/>
          </a:xfrm>
        </p:spPr>
        <p:txBody>
          <a:bodyPr/>
          <a:lstStyle/>
          <a:p>
            <a:pPr algn="ctr"/>
            <a:r>
              <a:rPr lang="tr-TR" sz="2400" b="1" dirty="0" smtClean="0">
                <a:solidFill>
                  <a:schemeClr val="bg1"/>
                </a:solidFill>
                <a:latin typeface="Consolas" pitchFamily="49" charset="0"/>
              </a:rPr>
              <a:t>General </a:t>
            </a:r>
            <a:r>
              <a:rPr lang="tr-TR" sz="2400" b="1" dirty="0" err="1" smtClean="0">
                <a:solidFill>
                  <a:schemeClr val="bg1"/>
                </a:solidFill>
                <a:latin typeface="Consolas" pitchFamily="49" charset="0"/>
              </a:rPr>
              <a:t>View</a:t>
            </a:r>
            <a:r>
              <a:rPr lang="tr-TR" sz="2400" b="1" dirty="0" smtClean="0">
                <a:solidFill>
                  <a:schemeClr val="bg1"/>
                </a:solidFill>
                <a:latin typeface="Consolas" pitchFamily="49" charset="0"/>
              </a:rPr>
              <a:t> of </a:t>
            </a:r>
            <a:r>
              <a:rPr lang="tr-TR" sz="2400" b="1" dirty="0" err="1" smtClean="0">
                <a:solidFill>
                  <a:schemeClr val="bg1"/>
                </a:solidFill>
                <a:latin typeface="Consolas" pitchFamily="49" charset="0"/>
              </a:rPr>
              <a:t>the</a:t>
            </a:r>
            <a:r>
              <a:rPr lang="tr-TR" sz="2400" b="1" dirty="0" smtClean="0">
                <a:solidFill>
                  <a:schemeClr val="bg1"/>
                </a:solidFill>
                <a:latin typeface="Consolas" pitchFamily="49" charset="0"/>
              </a:rPr>
              <a:t> </a:t>
            </a:r>
            <a:r>
              <a:rPr lang="tr-TR" sz="2400" b="1" dirty="0" err="1" smtClean="0">
                <a:solidFill>
                  <a:schemeClr val="bg1"/>
                </a:solidFill>
                <a:latin typeface="Consolas" pitchFamily="49" charset="0"/>
              </a:rPr>
              <a:t>Forest</a:t>
            </a:r>
            <a:endParaRPr lang="tr-TR" sz="2400" b="1" dirty="0">
              <a:solidFill>
                <a:schemeClr val="bg1"/>
              </a:solidFill>
              <a:latin typeface="Consolas" pitchFamily="49" charset="0"/>
            </a:endParaRPr>
          </a:p>
        </p:txBody>
      </p:sp>
      <p:pic>
        <p:nvPicPr>
          <p:cNvPr id="4" name="Picture 12" descr="A sunset over a body of water&#10;&#10;Description generated with very high confidence">
            <a:extLst>
              <a:ext uri="{FF2B5EF4-FFF2-40B4-BE49-F238E27FC236}">
                <a16:creationId xmlns:a16="http://schemas.microsoft.com/office/drawing/2014/main" xmlns="" id="{051723BE-C42B-4E8B-9A06-6D7B412FB8A2}"/>
              </a:ext>
            </a:extLst>
          </p:cNvPr>
          <p:cNvPicPr>
            <a:picLocks noChangeAspect="1"/>
          </p:cNvPicPr>
          <p:nvPr/>
        </p:nvPicPr>
        <p:blipFill>
          <a:blip r:embed="rId2"/>
          <a:stretch>
            <a:fillRect/>
          </a:stretch>
        </p:blipFill>
        <p:spPr>
          <a:xfrm>
            <a:off x="600075" y="237610"/>
            <a:ext cx="11039475" cy="2744231"/>
          </a:xfrm>
          <a:prstGeom prst="rect">
            <a:avLst/>
          </a:prstGeom>
        </p:spPr>
      </p:pic>
      <p:pic>
        <p:nvPicPr>
          <p:cNvPr id="5" name="Picture 14" descr="A body of water&#10;&#10;Description generated with high confidence">
            <a:extLst>
              <a:ext uri="{FF2B5EF4-FFF2-40B4-BE49-F238E27FC236}">
                <a16:creationId xmlns:a16="http://schemas.microsoft.com/office/drawing/2014/main" xmlns="" id="{233E98AD-CDD1-46B5-BCA1-FE2224587C28}"/>
              </a:ext>
            </a:extLst>
          </p:cNvPr>
          <p:cNvPicPr>
            <a:picLocks noChangeAspect="1"/>
          </p:cNvPicPr>
          <p:nvPr/>
        </p:nvPicPr>
        <p:blipFill>
          <a:blip r:embed="rId3"/>
          <a:stretch>
            <a:fillRect/>
          </a:stretch>
        </p:blipFill>
        <p:spPr>
          <a:xfrm>
            <a:off x="600076" y="3077305"/>
            <a:ext cx="11039475" cy="310368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large white building&#10;&#10;Description generated with high confidence">
            <a:extLst>
              <a:ext uri="{FF2B5EF4-FFF2-40B4-BE49-F238E27FC236}">
                <a16:creationId xmlns:a16="http://schemas.microsoft.com/office/drawing/2014/main" xmlns="" id="{043CD2F6-FE81-4D24-A10B-29A615EAC0F0}"/>
              </a:ext>
            </a:extLst>
          </p:cNvPr>
          <p:cNvPicPr>
            <a:picLocks noChangeAspect="1"/>
          </p:cNvPicPr>
          <p:nvPr/>
        </p:nvPicPr>
        <p:blipFill>
          <a:blip r:embed="rId2"/>
          <a:stretch>
            <a:fillRect/>
          </a:stretch>
        </p:blipFill>
        <p:spPr>
          <a:xfrm>
            <a:off x="476250" y="283467"/>
            <a:ext cx="11210925" cy="5814815"/>
          </a:xfrm>
          <a:prstGeom prst="rect">
            <a:avLst/>
          </a:prstGeom>
        </p:spPr>
      </p:pic>
      <p:sp>
        <p:nvSpPr>
          <p:cNvPr id="6" name="TextBox 5">
            <a:extLst>
              <a:ext uri="{FF2B5EF4-FFF2-40B4-BE49-F238E27FC236}">
                <a16:creationId xmlns:a16="http://schemas.microsoft.com/office/drawing/2014/main" xmlns="" id="{4237C74C-7A4E-4F85-BA4D-370BF4450347}"/>
              </a:ext>
            </a:extLst>
          </p:cNvPr>
          <p:cNvSpPr txBox="1"/>
          <p:nvPr/>
        </p:nvSpPr>
        <p:spPr>
          <a:xfrm>
            <a:off x="2409824" y="6172200"/>
            <a:ext cx="7191375" cy="46166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sz="2400" b="1" dirty="0">
                <a:solidFill>
                  <a:schemeClr val="bg1"/>
                </a:solidFill>
                <a:latin typeface="consolas"/>
                <a:cs typeface="Calibri"/>
              </a:rPr>
              <a:t>View of the Main Character's House</a:t>
            </a:r>
          </a:p>
        </p:txBody>
      </p:sp>
    </p:spTree>
    <p:extLst>
      <p:ext uri="{BB962C8B-B14F-4D97-AF65-F5344CB8AC3E}">
        <p14:creationId xmlns:p14="http://schemas.microsoft.com/office/powerpoint/2010/main" xmlns="" val="4104643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screen shot of a computer&#10;&#10;Description generated with very high confidence">
            <a:extLst>
              <a:ext uri="{FF2B5EF4-FFF2-40B4-BE49-F238E27FC236}">
                <a16:creationId xmlns:a16="http://schemas.microsoft.com/office/drawing/2014/main" xmlns="" id="{73EA68B5-F4AF-4164-866A-BD05DF34A779}"/>
              </a:ext>
            </a:extLst>
          </p:cNvPr>
          <p:cNvPicPr>
            <a:picLocks noChangeAspect="1"/>
          </p:cNvPicPr>
          <p:nvPr/>
        </p:nvPicPr>
        <p:blipFill rotWithShape="1">
          <a:blip r:embed="rId2"/>
          <a:srcRect l="18331" t="15690" r="24386" b="26034"/>
          <a:stretch/>
        </p:blipFill>
        <p:spPr>
          <a:xfrm>
            <a:off x="166646" y="357166"/>
            <a:ext cx="5724532" cy="5048259"/>
          </a:xfrm>
          <a:prstGeom prst="rect">
            <a:avLst/>
          </a:prstGeom>
        </p:spPr>
      </p:pic>
      <p:pic>
        <p:nvPicPr>
          <p:cNvPr id="6" name="Picture 6" descr="A tree in a dark room&#10;&#10;Description generated with high confidence">
            <a:extLst>
              <a:ext uri="{FF2B5EF4-FFF2-40B4-BE49-F238E27FC236}">
                <a16:creationId xmlns:a16="http://schemas.microsoft.com/office/drawing/2014/main" xmlns="" id="{CC8B0CB8-12FD-424C-9B5E-BF44639576B5}"/>
              </a:ext>
            </a:extLst>
          </p:cNvPr>
          <p:cNvPicPr>
            <a:picLocks noChangeAspect="1"/>
          </p:cNvPicPr>
          <p:nvPr/>
        </p:nvPicPr>
        <p:blipFill>
          <a:blip r:embed="rId3"/>
          <a:stretch>
            <a:fillRect/>
          </a:stretch>
        </p:blipFill>
        <p:spPr>
          <a:xfrm>
            <a:off x="5953124" y="357166"/>
            <a:ext cx="6076950" cy="5048500"/>
          </a:xfrm>
          <a:prstGeom prst="rect">
            <a:avLst/>
          </a:prstGeom>
        </p:spPr>
      </p:pic>
      <p:sp>
        <p:nvSpPr>
          <p:cNvPr id="8" name="TextBox 7">
            <a:extLst>
              <a:ext uri="{FF2B5EF4-FFF2-40B4-BE49-F238E27FC236}">
                <a16:creationId xmlns:a16="http://schemas.microsoft.com/office/drawing/2014/main" xmlns="" id="{9EF5E2F8-92E0-45E6-847C-14CD8C24EA0A}"/>
              </a:ext>
            </a:extLst>
          </p:cNvPr>
          <p:cNvSpPr txBox="1"/>
          <p:nvPr/>
        </p:nvSpPr>
        <p:spPr>
          <a:xfrm>
            <a:off x="881026" y="5643578"/>
            <a:ext cx="10506075" cy="92333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 b="1" dirty="0">
                <a:latin typeface="Consolas"/>
              </a:rPr>
              <a:t>Different assets such as roots, trees/plants, stones/boulders and mushrooms are</a:t>
            </a:r>
            <a:r>
              <a:rPr lang="en" b="1" dirty="0">
                <a:latin typeface="Consolas"/>
                <a:cs typeface="Calibri"/>
              </a:rPr>
              <a:t> placed on the scene. We've created a foggy environment to reflect a frightening forest.</a:t>
            </a:r>
            <a:endParaRPr lang="en-US" b="1" dirty="0">
              <a:latin typeface="Consolas"/>
            </a:endParaRPr>
          </a:p>
        </p:txBody>
      </p:sp>
    </p:spTree>
    <p:extLst>
      <p:ext uri="{BB962C8B-B14F-4D97-AF65-F5344CB8AC3E}">
        <p14:creationId xmlns:p14="http://schemas.microsoft.com/office/powerpoint/2010/main" xmlns="" val="38772753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xmlns="" id="{55B26BC1-D689-488F-9F68-84FAFAFF6A96}"/>
              </a:ext>
            </a:extLst>
          </p:cNvPr>
          <p:cNvPicPr>
            <a:picLocks noChangeAspect="1"/>
          </p:cNvPicPr>
          <p:nvPr/>
        </p:nvPicPr>
        <p:blipFill>
          <a:blip r:embed="rId2"/>
          <a:stretch>
            <a:fillRect/>
          </a:stretch>
        </p:blipFill>
        <p:spPr>
          <a:xfrm>
            <a:off x="309522" y="224617"/>
            <a:ext cx="11501518" cy="3313141"/>
          </a:xfrm>
          <a:prstGeom prst="rect">
            <a:avLst/>
          </a:prstGeom>
        </p:spPr>
      </p:pic>
      <p:pic>
        <p:nvPicPr>
          <p:cNvPr id="6" name="Picture 6" descr="A picture containing grass, tree, outdoor, fence&#10;&#10;Description generated with very high confidence">
            <a:extLst>
              <a:ext uri="{FF2B5EF4-FFF2-40B4-BE49-F238E27FC236}">
                <a16:creationId xmlns:a16="http://schemas.microsoft.com/office/drawing/2014/main" xmlns="" id="{F54E6E8B-F838-40FD-8419-9508C51DCA42}"/>
              </a:ext>
            </a:extLst>
          </p:cNvPr>
          <p:cNvPicPr>
            <a:picLocks noChangeAspect="1"/>
          </p:cNvPicPr>
          <p:nvPr/>
        </p:nvPicPr>
        <p:blipFill>
          <a:blip r:embed="rId3"/>
          <a:stretch>
            <a:fillRect/>
          </a:stretch>
        </p:blipFill>
        <p:spPr>
          <a:xfrm>
            <a:off x="309522" y="3627818"/>
            <a:ext cx="11501518" cy="3078990"/>
          </a:xfrm>
          <a:prstGeom prst="rect">
            <a:avLst/>
          </a:prstGeom>
        </p:spPr>
      </p:pic>
    </p:spTree>
    <p:extLst>
      <p:ext uri="{BB962C8B-B14F-4D97-AF65-F5344CB8AC3E}">
        <p14:creationId xmlns:p14="http://schemas.microsoft.com/office/powerpoint/2010/main" xmlns="" val="37993924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picture containing sitting, outdoor, indoor&#10;&#10;Description generated with high confidence">
            <a:extLst>
              <a:ext uri="{FF2B5EF4-FFF2-40B4-BE49-F238E27FC236}">
                <a16:creationId xmlns:a16="http://schemas.microsoft.com/office/drawing/2014/main" xmlns="" id="{5F9169E8-7905-4C12-9F95-C05C482984A4}"/>
              </a:ext>
            </a:extLst>
          </p:cNvPr>
          <p:cNvPicPr>
            <a:picLocks noChangeAspect="1"/>
          </p:cNvPicPr>
          <p:nvPr/>
        </p:nvPicPr>
        <p:blipFill>
          <a:blip r:embed="rId2"/>
          <a:stretch>
            <a:fillRect/>
          </a:stretch>
        </p:blipFill>
        <p:spPr>
          <a:xfrm>
            <a:off x="200025" y="84047"/>
            <a:ext cx="5486400" cy="3213282"/>
          </a:xfrm>
          <a:prstGeom prst="rect">
            <a:avLst/>
          </a:prstGeom>
        </p:spPr>
      </p:pic>
      <p:pic>
        <p:nvPicPr>
          <p:cNvPr id="6" name="Picture 6" descr="A picture containing indoor, floor&#10;&#10;Description generated with very high confidence">
            <a:extLst>
              <a:ext uri="{FF2B5EF4-FFF2-40B4-BE49-F238E27FC236}">
                <a16:creationId xmlns:a16="http://schemas.microsoft.com/office/drawing/2014/main" xmlns="" id="{95F11F67-AE3C-47A1-82BF-FBF020CFB4F5}"/>
              </a:ext>
            </a:extLst>
          </p:cNvPr>
          <p:cNvPicPr>
            <a:picLocks noChangeAspect="1"/>
          </p:cNvPicPr>
          <p:nvPr/>
        </p:nvPicPr>
        <p:blipFill>
          <a:blip r:embed="rId3"/>
          <a:stretch>
            <a:fillRect/>
          </a:stretch>
        </p:blipFill>
        <p:spPr>
          <a:xfrm>
            <a:off x="5876925" y="85143"/>
            <a:ext cx="6115050" cy="3211088"/>
          </a:xfrm>
          <a:prstGeom prst="rect">
            <a:avLst/>
          </a:prstGeom>
        </p:spPr>
      </p:pic>
      <p:pic>
        <p:nvPicPr>
          <p:cNvPr id="8" name="Picture 8" descr="A black and white photo of a living room&#10;&#10;Description generated with high confidence">
            <a:extLst>
              <a:ext uri="{FF2B5EF4-FFF2-40B4-BE49-F238E27FC236}">
                <a16:creationId xmlns:a16="http://schemas.microsoft.com/office/drawing/2014/main" xmlns="" id="{EDCD5E89-1625-4FA3-85FA-7C4B2CCEF6EC}"/>
              </a:ext>
            </a:extLst>
          </p:cNvPr>
          <p:cNvPicPr>
            <a:picLocks noChangeAspect="1"/>
          </p:cNvPicPr>
          <p:nvPr/>
        </p:nvPicPr>
        <p:blipFill>
          <a:blip r:embed="rId4"/>
          <a:stretch>
            <a:fillRect/>
          </a:stretch>
        </p:blipFill>
        <p:spPr>
          <a:xfrm>
            <a:off x="200025" y="3428236"/>
            <a:ext cx="5486400" cy="3144779"/>
          </a:xfrm>
          <a:prstGeom prst="rect">
            <a:avLst/>
          </a:prstGeom>
        </p:spPr>
      </p:pic>
      <p:pic>
        <p:nvPicPr>
          <p:cNvPr id="10" name="Picture 10" descr="A person in a dark room&#10;&#10;Description generated with high confidence">
            <a:extLst>
              <a:ext uri="{FF2B5EF4-FFF2-40B4-BE49-F238E27FC236}">
                <a16:creationId xmlns:a16="http://schemas.microsoft.com/office/drawing/2014/main" xmlns="" id="{CEC5EB8E-F32F-43DE-ADB4-B59E7EBD5345}"/>
              </a:ext>
            </a:extLst>
          </p:cNvPr>
          <p:cNvPicPr>
            <a:picLocks noChangeAspect="1"/>
          </p:cNvPicPr>
          <p:nvPr/>
        </p:nvPicPr>
        <p:blipFill>
          <a:blip r:embed="rId5"/>
          <a:stretch>
            <a:fillRect/>
          </a:stretch>
        </p:blipFill>
        <p:spPr>
          <a:xfrm>
            <a:off x="5876925" y="3432284"/>
            <a:ext cx="6115050" cy="3136681"/>
          </a:xfrm>
          <a:prstGeom prst="rect">
            <a:avLst/>
          </a:prstGeom>
        </p:spPr>
      </p:pic>
    </p:spTree>
    <p:extLst>
      <p:ext uri="{BB962C8B-B14F-4D97-AF65-F5344CB8AC3E}">
        <p14:creationId xmlns:p14="http://schemas.microsoft.com/office/powerpoint/2010/main" xmlns="" val="10972227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İçerik Yer Tutucusu"/>
          <p:cNvSpPr>
            <a:spLocks noGrp="1"/>
          </p:cNvSpPr>
          <p:nvPr>
            <p:ph idx="1"/>
          </p:nvPr>
        </p:nvSpPr>
        <p:spPr/>
        <p:txBody>
          <a:bodyPr/>
          <a:lstStyle/>
          <a:p>
            <a:endParaRPr lang="tr-TR"/>
          </a:p>
        </p:txBody>
      </p:sp>
      <p:sp>
        <p:nvSpPr>
          <p:cNvPr id="4" name="TextShape 1"/>
          <p:cNvSpPr txBox="1">
            <a:spLocks noGrp="1"/>
          </p:cNvSpPr>
          <p:nvPr>
            <p:ph type="title"/>
          </p:nvPr>
        </p:nvSpPr>
        <p:spPr>
          <a:xfrm>
            <a:off x="666712" y="71415"/>
            <a:ext cx="10131425" cy="642941"/>
          </a:xfrm>
          <a:prstGeom prst="rect">
            <a:avLst/>
          </a:prstGeom>
          <a:noFill/>
          <a:ln>
            <a:noFill/>
          </a:ln>
        </p:spPr>
        <p:txBody>
          <a:bodyPr anchor="ctr"/>
          <a:lstStyle/>
          <a:p>
            <a:pPr algn="ctr">
              <a:lnSpc>
                <a:spcPct val="100000"/>
              </a:lnSpc>
            </a:pPr>
            <a:r>
              <a:rPr lang="tr-TR" sz="3600" b="1" strike="noStrike" cap="all" spc="-1" dirty="0">
                <a:solidFill>
                  <a:srgbClr val="FFFFFF"/>
                </a:solidFill>
                <a:uFill>
                  <a:solidFill>
                    <a:srgbClr val="FFFFFF"/>
                  </a:solidFill>
                </a:uFill>
                <a:latin typeface="Consolas"/>
              </a:rPr>
              <a:t>LEVEL 1 – HAUNTED </a:t>
            </a:r>
            <a:r>
              <a:rPr lang="tr-TR" sz="3600" b="1" strike="noStrike" cap="all" spc="-1" dirty="0" smtClean="0">
                <a:solidFill>
                  <a:srgbClr val="FFFFFF"/>
                </a:solidFill>
                <a:uFill>
                  <a:solidFill>
                    <a:srgbClr val="FFFFFF"/>
                  </a:solidFill>
                </a:uFill>
                <a:latin typeface="Consolas"/>
              </a:rPr>
              <a:t>FOREST (#P2)</a:t>
            </a:r>
            <a:endParaRPr lang="tr-TR" sz="1800" b="0" strike="noStrike" spc="-1" dirty="0">
              <a:solidFill>
                <a:srgbClr val="FFFFFF"/>
              </a:solidFill>
              <a:uFill>
                <a:solidFill>
                  <a:srgbClr val="FFFFFF"/>
                </a:solidFill>
              </a:uFill>
              <a:latin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TextShape 1"/>
          <p:cNvSpPr txBox="1"/>
          <p:nvPr/>
        </p:nvSpPr>
        <p:spPr>
          <a:xfrm>
            <a:off x="685800" y="84960"/>
            <a:ext cx="10131120" cy="832320"/>
          </a:xfrm>
          <a:prstGeom prst="rect">
            <a:avLst/>
          </a:prstGeom>
          <a:noFill/>
          <a:ln>
            <a:noFill/>
          </a:ln>
        </p:spPr>
        <p:txBody>
          <a:bodyPr anchor="ctr"/>
          <a:lstStyle/>
          <a:p>
            <a:pPr algn="ctr">
              <a:lnSpc>
                <a:spcPct val="100000"/>
              </a:lnSpc>
            </a:pPr>
            <a:r>
              <a:rPr lang="tr-TR" sz="3600" b="1" strike="noStrike" cap="all" spc="-1">
                <a:solidFill>
                  <a:srgbClr val="FFFFFF"/>
                </a:solidFill>
                <a:uFill>
                  <a:solidFill>
                    <a:srgbClr val="FFFFFF"/>
                  </a:solidFill>
                </a:uFill>
                <a:latin typeface="Consolas"/>
              </a:rPr>
              <a:t>LEVEL 2 – BURNT HOUSE</a:t>
            </a:r>
            <a:endParaRPr lang="tr-TR" sz="1800" b="0" strike="noStrike" spc="-1">
              <a:solidFill>
                <a:srgbClr val="FFFFFF"/>
              </a:solidFill>
              <a:uFill>
                <a:solidFill>
                  <a:srgbClr val="FFFFFF"/>
                </a:solidFill>
              </a:uFill>
              <a:latin typeface="Calibri"/>
            </a:endParaRPr>
          </a:p>
        </p:txBody>
      </p:sp>
      <p:pic>
        <p:nvPicPr>
          <p:cNvPr id="96" name="Resim 4"/>
          <p:cNvPicPr/>
          <p:nvPr/>
        </p:nvPicPr>
        <p:blipFill>
          <a:blip r:embed="rId2"/>
          <a:stretch/>
        </p:blipFill>
        <p:spPr>
          <a:xfrm>
            <a:off x="1051920" y="1218240"/>
            <a:ext cx="9770040" cy="4572720"/>
          </a:xfrm>
          <a:prstGeom prst="rect">
            <a:avLst/>
          </a:prstGeom>
          <a:ln>
            <a:noFill/>
          </a:ln>
        </p:spPr>
      </p:pic>
      <p:sp>
        <p:nvSpPr>
          <p:cNvPr id="97" name="CustomShape 2"/>
          <p:cNvSpPr/>
          <p:nvPr/>
        </p:nvSpPr>
        <p:spPr>
          <a:xfrm>
            <a:off x="1409760" y="5972040"/>
            <a:ext cx="8876880" cy="366120"/>
          </a:xfrm>
          <a:prstGeom prst="rect">
            <a:avLst/>
          </a:prstGeom>
          <a:noFill/>
          <a:ln>
            <a:noFill/>
          </a:ln>
        </p:spPr>
        <p:style>
          <a:lnRef idx="0">
            <a:scrgbClr r="0" g="0" b="0"/>
          </a:lnRef>
          <a:fillRef idx="0">
            <a:scrgbClr r="0" g="0" b="0"/>
          </a:fillRef>
          <a:effectRef idx="0">
            <a:scrgbClr r="0" g="0" b="0"/>
          </a:effectRef>
          <a:fontRef idx="minor"/>
        </p:style>
        <p:txBody>
          <a:bodyPr/>
          <a:lstStyle/>
          <a:p>
            <a:pPr algn="ctr">
              <a:lnSpc>
                <a:spcPct val="100000"/>
              </a:lnSpc>
            </a:pPr>
            <a:r>
              <a:rPr lang="en-US" sz="1800" b="0" strike="noStrike" spc="-1">
                <a:solidFill>
                  <a:srgbClr val="FFFFFF"/>
                </a:solidFill>
                <a:uFill>
                  <a:solidFill>
                    <a:srgbClr val="FFFFFF"/>
                  </a:solidFill>
                </a:uFill>
                <a:latin typeface="Consolas"/>
              </a:rPr>
              <a:t>Proposal images of the level</a:t>
            </a:r>
            <a:endParaRPr lang="en-US" sz="1800" b="0" strike="noStrike" spc="-1">
              <a:solidFill>
                <a:srgbClr val="FFFFFF"/>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TextShape 1"/>
          <p:cNvSpPr txBox="1"/>
          <p:nvPr/>
        </p:nvSpPr>
        <p:spPr>
          <a:xfrm>
            <a:off x="905040" y="333360"/>
            <a:ext cx="10131120" cy="1455840"/>
          </a:xfrm>
          <a:prstGeom prst="rect">
            <a:avLst/>
          </a:prstGeom>
          <a:noFill/>
          <a:ln>
            <a:noFill/>
          </a:ln>
        </p:spPr>
        <p:txBody>
          <a:bodyPr anchor="ctr"/>
          <a:lstStyle/>
          <a:p>
            <a:pPr algn="ctr">
              <a:lnSpc>
                <a:spcPct val="100000"/>
              </a:lnSpc>
            </a:pPr>
            <a:r>
              <a:rPr lang="tr-TR" sz="3600" b="1" strike="noStrike" cap="all" spc="-1">
                <a:solidFill>
                  <a:srgbClr val="FFFFFF"/>
                </a:solidFill>
                <a:uFill>
                  <a:solidFill>
                    <a:srgbClr val="FFFFFF"/>
                  </a:solidFill>
                </a:uFill>
                <a:latin typeface="Consolas"/>
              </a:rPr>
              <a:t>General vıews of the level</a:t>
            </a:r>
            <a:endParaRPr lang="tr-TR" sz="1800" b="0" strike="noStrike" spc="-1">
              <a:solidFill>
                <a:srgbClr val="FFFFFF"/>
              </a:solidFill>
              <a:uFill>
                <a:solidFill>
                  <a:srgbClr val="FFFFFF"/>
                </a:solidFill>
              </a:uFill>
              <a:latin typeface="Calibri"/>
            </a:endParaRPr>
          </a:p>
        </p:txBody>
      </p:sp>
      <p:pic>
        <p:nvPicPr>
          <p:cNvPr id="99" name="Resim 4"/>
          <p:cNvPicPr/>
          <p:nvPr/>
        </p:nvPicPr>
        <p:blipFill>
          <a:blip r:embed="rId2"/>
          <a:stretch/>
        </p:blipFill>
        <p:spPr>
          <a:xfrm>
            <a:off x="1666440" y="2142000"/>
            <a:ext cx="4636440" cy="3648600"/>
          </a:xfrm>
          <a:prstGeom prst="rect">
            <a:avLst/>
          </a:prstGeom>
          <a:ln>
            <a:noFill/>
          </a:ln>
        </p:spPr>
      </p:pic>
      <p:pic>
        <p:nvPicPr>
          <p:cNvPr id="100" name="Resim 6"/>
          <p:cNvPicPr/>
          <p:nvPr/>
        </p:nvPicPr>
        <p:blipFill>
          <a:blip r:embed="rId3"/>
          <a:stretch/>
        </p:blipFill>
        <p:spPr>
          <a:xfrm>
            <a:off x="6305400" y="2140920"/>
            <a:ext cx="4057200" cy="365256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TextShape 1"/>
          <p:cNvSpPr txBox="1"/>
          <p:nvPr/>
        </p:nvSpPr>
        <p:spPr>
          <a:xfrm>
            <a:off x="685800" y="504720"/>
            <a:ext cx="10131120" cy="1455840"/>
          </a:xfrm>
          <a:prstGeom prst="rect">
            <a:avLst/>
          </a:prstGeom>
          <a:noFill/>
          <a:ln>
            <a:noFill/>
          </a:ln>
        </p:spPr>
        <p:txBody>
          <a:bodyPr anchor="ctr"/>
          <a:lstStyle/>
          <a:p>
            <a:pPr algn="ctr">
              <a:lnSpc>
                <a:spcPct val="100000"/>
              </a:lnSpc>
            </a:pPr>
            <a:r>
              <a:rPr lang="tr-TR" sz="3600" b="1" strike="noStrike" cap="all" spc="-1">
                <a:solidFill>
                  <a:srgbClr val="FFFFFF"/>
                </a:solidFill>
                <a:uFill>
                  <a:solidFill>
                    <a:srgbClr val="FFFFFF"/>
                  </a:solidFill>
                </a:uFill>
                <a:latin typeface="Consolas"/>
              </a:rPr>
              <a:t>GENERAL VIEWS OF THE LEVEL</a:t>
            </a:r>
            <a:endParaRPr lang="tr-TR" sz="1800" b="0" strike="noStrike" spc="-1">
              <a:solidFill>
                <a:srgbClr val="FFFFFF"/>
              </a:solidFill>
              <a:uFill>
                <a:solidFill>
                  <a:srgbClr val="FFFFFF"/>
                </a:solidFill>
              </a:uFill>
              <a:latin typeface="Calibri"/>
            </a:endParaRPr>
          </a:p>
        </p:txBody>
      </p:sp>
      <p:pic>
        <p:nvPicPr>
          <p:cNvPr id="102" name="Resim 4"/>
          <p:cNvPicPr/>
          <p:nvPr/>
        </p:nvPicPr>
        <p:blipFill>
          <a:blip r:embed="rId2"/>
          <a:stretch/>
        </p:blipFill>
        <p:spPr>
          <a:xfrm>
            <a:off x="1676880" y="2142000"/>
            <a:ext cx="4415400" cy="3648600"/>
          </a:xfrm>
          <a:prstGeom prst="rect">
            <a:avLst/>
          </a:prstGeom>
          <a:ln>
            <a:noFill/>
          </a:ln>
        </p:spPr>
      </p:pic>
      <p:pic>
        <p:nvPicPr>
          <p:cNvPr id="103" name="Resim 8"/>
          <p:cNvPicPr/>
          <p:nvPr/>
        </p:nvPicPr>
        <p:blipFill>
          <a:blip r:embed="rId3"/>
          <a:stretch/>
        </p:blipFill>
        <p:spPr>
          <a:xfrm>
            <a:off x="6210360" y="2143800"/>
            <a:ext cx="4114440" cy="364644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TextShape 1"/>
          <p:cNvSpPr txBox="1"/>
          <p:nvPr/>
        </p:nvSpPr>
        <p:spPr>
          <a:xfrm>
            <a:off x="685800" y="609480"/>
            <a:ext cx="10131120" cy="1455840"/>
          </a:xfrm>
          <a:prstGeom prst="rect">
            <a:avLst/>
          </a:prstGeom>
          <a:noFill/>
          <a:ln>
            <a:noFill/>
          </a:ln>
        </p:spPr>
        <p:txBody>
          <a:bodyPr anchor="ctr"/>
          <a:lstStyle/>
          <a:p>
            <a:pPr algn="ctr">
              <a:lnSpc>
                <a:spcPct val="100000"/>
              </a:lnSpc>
            </a:pPr>
            <a:r>
              <a:rPr lang="tr-TR" sz="3600" b="1" strike="noStrike" cap="all" spc="-1">
                <a:solidFill>
                  <a:srgbClr val="FFFFFF"/>
                </a:solidFill>
                <a:uFill>
                  <a:solidFill>
                    <a:srgbClr val="FFFFFF"/>
                  </a:solidFill>
                </a:uFill>
                <a:latin typeface="Consolas"/>
              </a:rPr>
              <a:t>General ArchItecture of the house</a:t>
            </a:r>
            <a:endParaRPr lang="tr-TR" sz="1800" b="0" strike="noStrike" spc="-1">
              <a:solidFill>
                <a:srgbClr val="FFFFFF"/>
              </a:solidFill>
              <a:uFill>
                <a:solidFill>
                  <a:srgbClr val="FFFFFF"/>
                </a:solidFill>
              </a:uFill>
              <a:latin typeface="Calibri"/>
            </a:endParaRPr>
          </a:p>
        </p:txBody>
      </p:sp>
      <p:sp>
        <p:nvSpPr>
          <p:cNvPr id="105" name="TextShape 2"/>
          <p:cNvSpPr txBox="1"/>
          <p:nvPr/>
        </p:nvSpPr>
        <p:spPr>
          <a:xfrm>
            <a:off x="685800" y="1894320"/>
            <a:ext cx="4873320" cy="3543840"/>
          </a:xfrm>
          <a:prstGeom prst="rect">
            <a:avLst/>
          </a:prstGeom>
          <a:noFill/>
          <a:ln>
            <a:noFill/>
          </a:ln>
        </p:spPr>
        <p:txBody>
          <a:bodyPr anchor="ctr"/>
          <a:lstStyle/>
          <a:p>
            <a:pPr marL="285840" indent="-285480">
              <a:lnSpc>
                <a:spcPct val="100000"/>
              </a:lnSpc>
              <a:buClr>
                <a:srgbClr val="FFFFFF"/>
              </a:buClr>
              <a:buFont typeface="Arial"/>
              <a:buChar char="•"/>
            </a:pPr>
            <a:r>
              <a:rPr lang="tr-TR" sz="2400" b="0" strike="noStrike" spc="-1" dirty="0" err="1">
                <a:solidFill>
                  <a:srgbClr val="FFFFFF"/>
                </a:solidFill>
                <a:uFill>
                  <a:solidFill>
                    <a:srgbClr val="FFFFFF"/>
                  </a:solidFill>
                </a:uFill>
                <a:latin typeface="Consolas"/>
              </a:rPr>
              <a:t>House</a:t>
            </a:r>
            <a:r>
              <a:rPr lang="tr-TR" sz="2400" b="0" strike="noStrike" spc="-1" dirty="0">
                <a:solidFill>
                  <a:srgbClr val="FFFFFF"/>
                </a:solidFill>
                <a:uFill>
                  <a:solidFill>
                    <a:srgbClr val="FFFFFF"/>
                  </a:solidFill>
                </a:uFill>
                <a:latin typeface="Consolas"/>
              </a:rPr>
              <a:t> </a:t>
            </a:r>
            <a:r>
              <a:rPr lang="tr-TR" sz="2400" b="0" strike="noStrike" spc="-1" dirty="0" err="1">
                <a:solidFill>
                  <a:srgbClr val="FFFFFF"/>
                </a:solidFill>
                <a:uFill>
                  <a:solidFill>
                    <a:srgbClr val="FFFFFF"/>
                  </a:solidFill>
                </a:uFill>
                <a:latin typeface="Consolas"/>
              </a:rPr>
              <a:t>have</a:t>
            </a:r>
            <a:r>
              <a:rPr lang="tr-TR" sz="2400" b="0" strike="noStrike" spc="-1" dirty="0">
                <a:solidFill>
                  <a:srgbClr val="FFFFFF"/>
                </a:solidFill>
                <a:uFill>
                  <a:solidFill>
                    <a:srgbClr val="FFFFFF"/>
                  </a:solidFill>
                </a:uFill>
                <a:latin typeface="Consolas"/>
              </a:rPr>
              <a:t> </a:t>
            </a:r>
            <a:r>
              <a:rPr lang="tr-TR" sz="2400" b="0" strike="noStrike" spc="-1" dirty="0" err="1">
                <a:solidFill>
                  <a:srgbClr val="FFFFFF"/>
                </a:solidFill>
                <a:uFill>
                  <a:solidFill>
                    <a:srgbClr val="FFFFFF"/>
                  </a:solidFill>
                </a:uFill>
                <a:latin typeface="Consolas"/>
              </a:rPr>
              <a:t>one</a:t>
            </a:r>
            <a:r>
              <a:rPr lang="tr-TR" sz="2400" b="0" strike="noStrike" spc="-1" dirty="0">
                <a:solidFill>
                  <a:srgbClr val="FFFFFF"/>
                </a:solidFill>
                <a:uFill>
                  <a:solidFill>
                    <a:srgbClr val="FFFFFF"/>
                  </a:solidFill>
                </a:uFill>
                <a:latin typeface="Consolas"/>
              </a:rPr>
              <a:t> </a:t>
            </a:r>
            <a:r>
              <a:rPr lang="tr-TR" sz="2400" b="0" strike="noStrike" spc="-1" dirty="0" err="1">
                <a:solidFill>
                  <a:srgbClr val="FFFFFF"/>
                </a:solidFill>
                <a:uFill>
                  <a:solidFill>
                    <a:srgbClr val="FFFFFF"/>
                  </a:solidFill>
                </a:uFill>
                <a:latin typeface="Consolas"/>
              </a:rPr>
              <a:t>bedroom</a:t>
            </a:r>
            <a:r>
              <a:rPr lang="tr-TR" sz="2400" b="0" strike="noStrike" spc="-1" dirty="0">
                <a:solidFill>
                  <a:srgbClr val="FFFFFF"/>
                </a:solidFill>
                <a:uFill>
                  <a:solidFill>
                    <a:srgbClr val="FFFFFF"/>
                  </a:solidFill>
                </a:uFill>
                <a:latin typeface="Consolas"/>
              </a:rPr>
              <a:t>, </a:t>
            </a:r>
            <a:r>
              <a:rPr lang="tr-TR" sz="2400" b="0" strike="noStrike" spc="-1" dirty="0" err="1">
                <a:solidFill>
                  <a:srgbClr val="FFFFFF"/>
                </a:solidFill>
                <a:uFill>
                  <a:solidFill>
                    <a:srgbClr val="FFFFFF"/>
                  </a:solidFill>
                </a:uFill>
                <a:latin typeface="Consolas"/>
              </a:rPr>
              <a:t>one</a:t>
            </a:r>
            <a:r>
              <a:rPr lang="tr-TR" sz="2400" b="0" strike="noStrike" spc="-1" dirty="0">
                <a:solidFill>
                  <a:srgbClr val="FFFFFF"/>
                </a:solidFill>
                <a:uFill>
                  <a:solidFill>
                    <a:srgbClr val="FFFFFF"/>
                  </a:solidFill>
                </a:uFill>
                <a:latin typeface="Consolas"/>
              </a:rPr>
              <a:t> </a:t>
            </a:r>
            <a:r>
              <a:rPr lang="tr-TR" sz="2400" b="0" strike="noStrike" spc="-1" dirty="0" err="1">
                <a:solidFill>
                  <a:srgbClr val="FFFFFF"/>
                </a:solidFill>
                <a:uFill>
                  <a:solidFill>
                    <a:srgbClr val="FFFFFF"/>
                  </a:solidFill>
                </a:uFill>
                <a:latin typeface="Consolas"/>
              </a:rPr>
              <a:t>kitchen</a:t>
            </a:r>
            <a:r>
              <a:rPr lang="tr-TR" sz="2400" b="0" strike="noStrike" spc="-1" dirty="0">
                <a:solidFill>
                  <a:srgbClr val="FFFFFF"/>
                </a:solidFill>
                <a:uFill>
                  <a:solidFill>
                    <a:srgbClr val="FFFFFF"/>
                  </a:solidFill>
                </a:uFill>
                <a:latin typeface="Consolas"/>
              </a:rPr>
              <a:t>/</a:t>
            </a:r>
            <a:r>
              <a:rPr lang="tr-TR" sz="2400" b="0" strike="noStrike" spc="-1" dirty="0" err="1">
                <a:solidFill>
                  <a:srgbClr val="FFFFFF"/>
                </a:solidFill>
                <a:uFill>
                  <a:solidFill>
                    <a:srgbClr val="FFFFFF"/>
                  </a:solidFill>
                </a:uFill>
                <a:latin typeface="Consolas"/>
              </a:rPr>
              <a:t>living</a:t>
            </a:r>
            <a:r>
              <a:rPr lang="tr-TR" sz="2400" b="0" strike="noStrike" spc="-1" dirty="0">
                <a:solidFill>
                  <a:srgbClr val="FFFFFF"/>
                </a:solidFill>
                <a:uFill>
                  <a:solidFill>
                    <a:srgbClr val="FFFFFF"/>
                  </a:solidFill>
                </a:uFill>
                <a:latin typeface="Consolas"/>
              </a:rPr>
              <a:t> </a:t>
            </a:r>
            <a:r>
              <a:rPr lang="tr-TR" sz="2400" b="0" strike="noStrike" spc="-1" dirty="0" err="1">
                <a:solidFill>
                  <a:srgbClr val="FFFFFF"/>
                </a:solidFill>
                <a:uFill>
                  <a:solidFill>
                    <a:srgbClr val="FFFFFF"/>
                  </a:solidFill>
                </a:uFill>
                <a:latin typeface="Consolas"/>
              </a:rPr>
              <a:t>room</a:t>
            </a:r>
            <a:r>
              <a:rPr lang="tr-TR" sz="2400" b="0" strike="noStrike" spc="-1" dirty="0">
                <a:solidFill>
                  <a:srgbClr val="FFFFFF"/>
                </a:solidFill>
                <a:uFill>
                  <a:solidFill>
                    <a:srgbClr val="FFFFFF"/>
                  </a:solidFill>
                </a:uFill>
                <a:latin typeface="Consolas"/>
              </a:rPr>
              <a:t> </a:t>
            </a:r>
            <a:r>
              <a:rPr lang="tr-TR" sz="2400" b="0" strike="noStrike" spc="-1" dirty="0" err="1">
                <a:solidFill>
                  <a:srgbClr val="FFFFFF"/>
                </a:solidFill>
                <a:uFill>
                  <a:solidFill>
                    <a:srgbClr val="FFFFFF"/>
                  </a:solidFill>
                </a:uFill>
                <a:latin typeface="Consolas"/>
              </a:rPr>
              <a:t>and</a:t>
            </a:r>
            <a:r>
              <a:rPr lang="tr-TR" sz="2400" b="0" strike="noStrike" spc="-1" dirty="0">
                <a:solidFill>
                  <a:srgbClr val="FFFFFF"/>
                </a:solidFill>
                <a:uFill>
                  <a:solidFill>
                    <a:srgbClr val="FFFFFF"/>
                  </a:solidFill>
                </a:uFill>
                <a:latin typeface="Consolas"/>
              </a:rPr>
              <a:t> </a:t>
            </a:r>
            <a:r>
              <a:rPr lang="tr-TR" sz="2400" b="0" strike="noStrike" spc="-1" dirty="0" err="1">
                <a:solidFill>
                  <a:srgbClr val="FFFFFF"/>
                </a:solidFill>
                <a:uFill>
                  <a:solidFill>
                    <a:srgbClr val="FFFFFF"/>
                  </a:solidFill>
                </a:uFill>
                <a:latin typeface="Consolas"/>
              </a:rPr>
              <a:t>one</a:t>
            </a:r>
            <a:r>
              <a:rPr lang="tr-TR" sz="2400" b="0" strike="noStrike" spc="-1" dirty="0">
                <a:solidFill>
                  <a:srgbClr val="FFFFFF"/>
                </a:solidFill>
                <a:uFill>
                  <a:solidFill>
                    <a:srgbClr val="FFFFFF"/>
                  </a:solidFill>
                </a:uFill>
                <a:latin typeface="Consolas"/>
              </a:rPr>
              <a:t> </a:t>
            </a:r>
            <a:r>
              <a:rPr lang="tr-TR" sz="2400" b="0" strike="noStrike" spc="-1" dirty="0" err="1">
                <a:solidFill>
                  <a:srgbClr val="FFFFFF"/>
                </a:solidFill>
                <a:uFill>
                  <a:solidFill>
                    <a:srgbClr val="FFFFFF"/>
                  </a:solidFill>
                </a:uFill>
                <a:latin typeface="Consolas"/>
              </a:rPr>
              <a:t>bathroom</a:t>
            </a:r>
            <a:r>
              <a:rPr lang="tr-TR" sz="2400" b="0" strike="noStrike" spc="-1" dirty="0">
                <a:solidFill>
                  <a:srgbClr val="FFFFFF"/>
                </a:solidFill>
                <a:uFill>
                  <a:solidFill>
                    <a:srgbClr val="FFFFFF"/>
                  </a:solidFill>
                </a:uFill>
                <a:latin typeface="Consolas"/>
              </a:rPr>
              <a:t> in </a:t>
            </a:r>
            <a:r>
              <a:rPr lang="tr-TR" sz="2400" b="0" strike="noStrike" spc="-1" dirty="0" err="1">
                <a:solidFill>
                  <a:srgbClr val="FFFFFF"/>
                </a:solidFill>
                <a:uFill>
                  <a:solidFill>
                    <a:srgbClr val="FFFFFF"/>
                  </a:solidFill>
                </a:uFill>
                <a:latin typeface="Consolas"/>
              </a:rPr>
              <a:t>ground</a:t>
            </a:r>
            <a:r>
              <a:rPr lang="tr-TR" sz="2400" b="0" strike="noStrike" spc="-1" dirty="0">
                <a:solidFill>
                  <a:srgbClr val="FFFFFF"/>
                </a:solidFill>
                <a:uFill>
                  <a:solidFill>
                    <a:srgbClr val="FFFFFF"/>
                  </a:solidFill>
                </a:uFill>
                <a:latin typeface="Consolas"/>
              </a:rPr>
              <a:t> </a:t>
            </a:r>
            <a:r>
              <a:rPr lang="tr-TR" sz="2400" b="0" strike="noStrike" spc="-1" dirty="0" err="1">
                <a:solidFill>
                  <a:srgbClr val="FFFFFF"/>
                </a:solidFill>
                <a:uFill>
                  <a:solidFill>
                    <a:srgbClr val="FFFFFF"/>
                  </a:solidFill>
                </a:uFill>
                <a:latin typeface="Consolas"/>
              </a:rPr>
              <a:t>floor</a:t>
            </a:r>
            <a:r>
              <a:rPr lang="tr-TR" sz="2400" b="0" strike="noStrike" spc="-1" dirty="0">
                <a:solidFill>
                  <a:srgbClr val="FFFFFF"/>
                </a:solidFill>
                <a:uFill>
                  <a:solidFill>
                    <a:srgbClr val="FFFFFF"/>
                  </a:solidFill>
                </a:uFill>
                <a:latin typeface="Consolas"/>
              </a:rPr>
              <a:t>. </a:t>
            </a:r>
            <a:r>
              <a:rPr lang="tr-TR" sz="2400" b="0" strike="noStrike" spc="-1" dirty="0" err="1">
                <a:solidFill>
                  <a:srgbClr val="FFFFFF"/>
                </a:solidFill>
                <a:uFill>
                  <a:solidFill>
                    <a:srgbClr val="FFFFFF"/>
                  </a:solidFill>
                </a:uFill>
                <a:latin typeface="Consolas"/>
              </a:rPr>
              <a:t>Other</a:t>
            </a:r>
            <a:r>
              <a:rPr lang="tr-TR" sz="2400" b="0" strike="noStrike" spc="-1" dirty="0">
                <a:solidFill>
                  <a:srgbClr val="FFFFFF"/>
                </a:solidFill>
                <a:uFill>
                  <a:solidFill>
                    <a:srgbClr val="FFFFFF"/>
                  </a:solidFill>
                </a:uFill>
                <a:latin typeface="Consolas"/>
              </a:rPr>
              <a:t> </a:t>
            </a:r>
            <a:r>
              <a:rPr lang="tr-TR" sz="2400" b="0" strike="noStrike" spc="-1" dirty="0" err="1">
                <a:solidFill>
                  <a:srgbClr val="FFFFFF"/>
                </a:solidFill>
                <a:uFill>
                  <a:solidFill>
                    <a:srgbClr val="FFFFFF"/>
                  </a:solidFill>
                </a:uFill>
                <a:latin typeface="Consolas"/>
              </a:rPr>
              <a:t>floor's</a:t>
            </a:r>
            <a:r>
              <a:rPr lang="tr-TR" sz="2400" b="0" strike="noStrike" spc="-1" dirty="0">
                <a:solidFill>
                  <a:srgbClr val="FFFFFF"/>
                </a:solidFill>
                <a:uFill>
                  <a:solidFill>
                    <a:srgbClr val="FFFFFF"/>
                  </a:solidFill>
                </a:uFill>
                <a:latin typeface="Consolas"/>
              </a:rPr>
              <a:t> of </a:t>
            </a:r>
            <a:r>
              <a:rPr lang="tr-TR" sz="2400" b="0" strike="noStrike" spc="-1" dirty="0" err="1">
                <a:solidFill>
                  <a:srgbClr val="FFFFFF"/>
                </a:solidFill>
                <a:uFill>
                  <a:solidFill>
                    <a:srgbClr val="FFFFFF"/>
                  </a:solidFill>
                </a:uFill>
                <a:latin typeface="Consolas"/>
              </a:rPr>
              <a:t>the</a:t>
            </a:r>
            <a:r>
              <a:rPr lang="tr-TR" sz="2400" b="0" strike="noStrike" spc="-1" dirty="0">
                <a:solidFill>
                  <a:srgbClr val="FFFFFF"/>
                </a:solidFill>
                <a:uFill>
                  <a:solidFill>
                    <a:srgbClr val="FFFFFF"/>
                  </a:solidFill>
                </a:uFill>
                <a:latin typeface="Consolas"/>
              </a:rPr>
              <a:t> </a:t>
            </a:r>
            <a:r>
              <a:rPr lang="tr-TR" sz="2400" b="0" strike="noStrike" spc="-1" dirty="0" err="1">
                <a:solidFill>
                  <a:srgbClr val="FFFFFF"/>
                </a:solidFill>
                <a:uFill>
                  <a:solidFill>
                    <a:srgbClr val="FFFFFF"/>
                  </a:solidFill>
                </a:uFill>
                <a:latin typeface="Consolas"/>
              </a:rPr>
              <a:t>house</a:t>
            </a:r>
            <a:r>
              <a:rPr lang="tr-TR" sz="2400" b="0" strike="noStrike" spc="-1" dirty="0">
                <a:solidFill>
                  <a:srgbClr val="FFFFFF"/>
                </a:solidFill>
                <a:uFill>
                  <a:solidFill>
                    <a:srgbClr val="FFFFFF"/>
                  </a:solidFill>
                </a:uFill>
                <a:latin typeface="Consolas"/>
              </a:rPr>
              <a:t> </a:t>
            </a:r>
            <a:r>
              <a:rPr lang="tr-TR" sz="2400" b="0" strike="noStrike" spc="-1" dirty="0" err="1">
                <a:solidFill>
                  <a:srgbClr val="FFFFFF"/>
                </a:solidFill>
                <a:uFill>
                  <a:solidFill>
                    <a:srgbClr val="FFFFFF"/>
                  </a:solidFill>
                </a:uFill>
                <a:latin typeface="Consolas"/>
              </a:rPr>
              <a:t>were</a:t>
            </a:r>
            <a:r>
              <a:rPr lang="tr-TR" sz="2400" b="0" strike="noStrike" spc="-1" dirty="0">
                <a:solidFill>
                  <a:srgbClr val="FFFFFF"/>
                </a:solidFill>
                <a:uFill>
                  <a:solidFill>
                    <a:srgbClr val="FFFFFF"/>
                  </a:solidFill>
                </a:uFill>
                <a:latin typeface="Consolas"/>
              </a:rPr>
              <a:t> </a:t>
            </a:r>
            <a:r>
              <a:rPr lang="tr-TR" sz="2400" b="0" strike="noStrike" spc="-1" dirty="0" err="1">
                <a:solidFill>
                  <a:srgbClr val="FFFFFF"/>
                </a:solidFill>
                <a:uFill>
                  <a:solidFill>
                    <a:srgbClr val="FFFFFF"/>
                  </a:solidFill>
                </a:uFill>
                <a:latin typeface="Consolas"/>
              </a:rPr>
              <a:t>burnt</a:t>
            </a:r>
            <a:r>
              <a:rPr lang="tr-TR" sz="2400" b="0" strike="noStrike" spc="-1" dirty="0">
                <a:solidFill>
                  <a:srgbClr val="FFFFFF"/>
                </a:solidFill>
                <a:uFill>
                  <a:solidFill>
                    <a:srgbClr val="FFFFFF"/>
                  </a:solidFill>
                </a:uFill>
                <a:latin typeface="Consolas"/>
              </a:rPr>
              <a:t> </a:t>
            </a:r>
            <a:r>
              <a:rPr lang="tr-TR" sz="2400" b="0" strike="noStrike" spc="-1" dirty="0" err="1">
                <a:solidFill>
                  <a:srgbClr val="FFFFFF"/>
                </a:solidFill>
                <a:uFill>
                  <a:solidFill>
                    <a:srgbClr val="FFFFFF"/>
                  </a:solidFill>
                </a:uFill>
                <a:latin typeface="Consolas"/>
              </a:rPr>
              <a:t>and</a:t>
            </a:r>
            <a:r>
              <a:rPr lang="tr-TR" sz="2400" b="0" strike="noStrike" spc="-1" dirty="0">
                <a:solidFill>
                  <a:srgbClr val="FFFFFF"/>
                </a:solidFill>
                <a:uFill>
                  <a:solidFill>
                    <a:srgbClr val="FFFFFF"/>
                  </a:solidFill>
                </a:uFill>
                <a:latin typeface="Consolas"/>
              </a:rPr>
              <a:t> </a:t>
            </a:r>
            <a:r>
              <a:rPr lang="tr-TR" sz="2400" b="0" strike="noStrike" spc="-1" dirty="0" err="1">
                <a:solidFill>
                  <a:srgbClr val="FFFFFF"/>
                </a:solidFill>
                <a:uFill>
                  <a:solidFill>
                    <a:srgbClr val="FFFFFF"/>
                  </a:solidFill>
                </a:uFill>
                <a:latin typeface="Consolas"/>
              </a:rPr>
              <a:t>unreachable</a:t>
            </a:r>
            <a:r>
              <a:rPr lang="tr-TR" sz="2400" b="0" strike="noStrike" spc="-1" dirty="0">
                <a:solidFill>
                  <a:srgbClr val="FFFFFF"/>
                </a:solidFill>
                <a:uFill>
                  <a:solidFill>
                    <a:srgbClr val="FFFFFF"/>
                  </a:solidFill>
                </a:uFill>
                <a:latin typeface="Consolas"/>
              </a:rPr>
              <a:t> in </a:t>
            </a:r>
            <a:r>
              <a:rPr lang="tr-TR" sz="2400" b="0" strike="noStrike" spc="-1" dirty="0" err="1">
                <a:solidFill>
                  <a:srgbClr val="FFFFFF"/>
                </a:solidFill>
                <a:uFill>
                  <a:solidFill>
                    <a:srgbClr val="FFFFFF"/>
                  </a:solidFill>
                </a:uFill>
                <a:latin typeface="Consolas"/>
              </a:rPr>
              <a:t>the</a:t>
            </a:r>
            <a:r>
              <a:rPr lang="tr-TR" sz="2400" b="0" strike="noStrike" spc="-1" dirty="0">
                <a:solidFill>
                  <a:srgbClr val="FFFFFF"/>
                </a:solidFill>
                <a:uFill>
                  <a:solidFill>
                    <a:srgbClr val="FFFFFF"/>
                  </a:solidFill>
                </a:uFill>
                <a:latin typeface="Consolas"/>
              </a:rPr>
              <a:t> game.</a:t>
            </a:r>
            <a:endParaRPr lang="tr-TR" sz="1800" b="0" strike="noStrike" spc="-1" dirty="0">
              <a:solidFill>
                <a:srgbClr val="FFFFFF"/>
              </a:solidFill>
              <a:uFill>
                <a:solidFill>
                  <a:srgbClr val="FFFFFF"/>
                </a:solidFill>
              </a:uFill>
              <a:latin typeface="Calibri"/>
            </a:endParaRPr>
          </a:p>
        </p:txBody>
      </p:sp>
      <p:pic>
        <p:nvPicPr>
          <p:cNvPr id="106" name="Resim 8"/>
          <p:cNvPicPr/>
          <p:nvPr/>
        </p:nvPicPr>
        <p:blipFill>
          <a:blip r:embed="rId2"/>
          <a:stretch/>
        </p:blipFill>
        <p:spPr>
          <a:xfrm>
            <a:off x="5753160" y="2202840"/>
            <a:ext cx="5457600" cy="323280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TextShape 1"/>
          <p:cNvSpPr txBox="1"/>
          <p:nvPr/>
        </p:nvSpPr>
        <p:spPr>
          <a:xfrm>
            <a:off x="369000" y="233640"/>
            <a:ext cx="11467080" cy="822600"/>
          </a:xfrm>
          <a:prstGeom prst="rect">
            <a:avLst/>
          </a:prstGeom>
          <a:noFill/>
          <a:ln>
            <a:noFill/>
          </a:ln>
        </p:spPr>
        <p:txBody>
          <a:bodyPr anchor="ctr"/>
          <a:lstStyle/>
          <a:p>
            <a:pPr algn="ctr">
              <a:lnSpc>
                <a:spcPct val="100000"/>
              </a:lnSpc>
            </a:pPr>
            <a:r>
              <a:rPr lang="tr-TR" sz="3600" b="1" strike="noStrike" cap="all" spc="-1" dirty="0">
                <a:solidFill>
                  <a:srgbClr val="FFFFFF"/>
                </a:solidFill>
                <a:uFill>
                  <a:solidFill>
                    <a:srgbClr val="FFFFFF"/>
                  </a:solidFill>
                </a:uFill>
                <a:latin typeface="Consolas"/>
              </a:rPr>
              <a:t>DESCRIPTION of </a:t>
            </a:r>
            <a:r>
              <a:rPr lang="tr-TR" sz="3600" b="1" strike="noStrike" cap="all" spc="-1" dirty="0" err="1">
                <a:solidFill>
                  <a:srgbClr val="FFFFFF"/>
                </a:solidFill>
                <a:uFill>
                  <a:solidFill>
                    <a:srgbClr val="FFFFFF"/>
                  </a:solidFill>
                </a:uFill>
                <a:latin typeface="Consolas"/>
              </a:rPr>
              <a:t>the</a:t>
            </a:r>
            <a:r>
              <a:rPr lang="tr-TR" sz="3600" b="1" strike="noStrike" cap="all" spc="-1" dirty="0">
                <a:solidFill>
                  <a:srgbClr val="FFFFFF"/>
                </a:solidFill>
                <a:uFill>
                  <a:solidFill>
                    <a:srgbClr val="FFFFFF"/>
                  </a:solidFill>
                </a:uFill>
                <a:latin typeface="Consolas"/>
              </a:rPr>
              <a:t> Game / </a:t>
            </a:r>
            <a:r>
              <a:rPr lang="tr-TR" sz="3600" b="1" strike="noStrike" cap="all" spc="-1" dirty="0" err="1">
                <a:solidFill>
                  <a:srgbClr val="FFFFFF"/>
                </a:solidFill>
                <a:uFill>
                  <a:solidFill>
                    <a:srgbClr val="FFFFFF"/>
                  </a:solidFill>
                </a:uFill>
                <a:latin typeface="Consolas"/>
              </a:rPr>
              <a:t>RemInder</a:t>
            </a:r>
            <a:endParaRPr lang="tr-TR" sz="1800" b="0" strike="noStrike" spc="-1" dirty="0">
              <a:solidFill>
                <a:srgbClr val="FFFFFF"/>
              </a:solidFill>
              <a:uFill>
                <a:solidFill>
                  <a:srgbClr val="FFFFFF"/>
                </a:solidFill>
              </a:uFill>
              <a:latin typeface="Calibri"/>
            </a:endParaRPr>
          </a:p>
        </p:txBody>
      </p:sp>
      <p:sp>
        <p:nvSpPr>
          <p:cNvPr id="85" name="TextShape 2"/>
          <p:cNvSpPr txBox="1"/>
          <p:nvPr/>
        </p:nvSpPr>
        <p:spPr>
          <a:xfrm>
            <a:off x="1143000" y="4056480"/>
            <a:ext cx="10131120" cy="2496240"/>
          </a:xfrm>
          <a:prstGeom prst="rect">
            <a:avLst/>
          </a:prstGeom>
          <a:noFill/>
          <a:ln>
            <a:noFill/>
          </a:ln>
        </p:spPr>
        <p:txBody>
          <a:bodyPr anchor="ctr"/>
          <a:lstStyle/>
          <a:p>
            <a:pPr algn="ctr">
              <a:lnSpc>
                <a:spcPct val="100000"/>
              </a:lnSpc>
            </a:pPr>
            <a:r>
              <a:rPr lang="tr-TR" sz="2000" b="0" strike="noStrike" spc="-1" dirty="0">
                <a:solidFill>
                  <a:srgbClr val="FFFFFF"/>
                </a:solidFill>
                <a:uFill>
                  <a:solidFill>
                    <a:srgbClr val="FFFFFF"/>
                  </a:solidFill>
                </a:uFill>
                <a:latin typeface="consolas"/>
              </a:rPr>
              <a:t> </a:t>
            </a:r>
            <a:r>
              <a:rPr lang="tr-TR" sz="2000" b="1" strike="noStrike" spc="-1" dirty="0">
                <a:solidFill>
                  <a:srgbClr val="FFFFFF"/>
                </a:solidFill>
                <a:uFill>
                  <a:solidFill>
                    <a:srgbClr val="FFFFFF"/>
                  </a:solidFill>
                </a:uFill>
                <a:latin typeface="consolas"/>
              </a:rPr>
              <a:t>Agateophobia is a single player horror game. </a:t>
            </a:r>
            <a:r>
              <a:rPr lang="tr-TR" sz="2000" b="1" strike="noStrike" spc="-1" dirty="0" err="1">
                <a:solidFill>
                  <a:srgbClr val="FFFFFF"/>
                </a:solidFill>
                <a:uFill>
                  <a:solidFill>
                    <a:srgbClr val="FFFFFF"/>
                  </a:solidFill>
                </a:uFill>
                <a:latin typeface="consolas"/>
              </a:rPr>
              <a:t>It</a:t>
            </a:r>
            <a:r>
              <a:rPr lang="tr-TR" sz="2000" b="1" strike="noStrike" spc="-1" dirty="0">
                <a:solidFill>
                  <a:srgbClr val="FFFFFF"/>
                </a:solidFill>
                <a:uFill>
                  <a:solidFill>
                    <a:srgbClr val="FFFFFF"/>
                  </a:solidFill>
                </a:uFill>
                <a:latin typeface="consolas"/>
              </a:rPr>
              <a:t> can be </a:t>
            </a:r>
            <a:r>
              <a:rPr lang="tr-TR" sz="2000" b="1" strike="noStrike" spc="-1" dirty="0" err="1">
                <a:solidFill>
                  <a:srgbClr val="FFFFFF"/>
                </a:solidFill>
                <a:uFill>
                  <a:solidFill>
                    <a:srgbClr val="FFFFFF"/>
                  </a:solidFill>
                </a:uFill>
                <a:latin typeface="consolas"/>
              </a:rPr>
              <a:t>defined</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under</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tags</a:t>
            </a:r>
            <a:r>
              <a:rPr lang="tr-TR" sz="2000" b="1" strike="noStrike" spc="-1" dirty="0">
                <a:solidFill>
                  <a:srgbClr val="FFFFFF"/>
                </a:solidFill>
                <a:uFill>
                  <a:solidFill>
                    <a:srgbClr val="FFFFFF"/>
                  </a:solidFill>
                </a:uFill>
                <a:latin typeface="consolas"/>
              </a:rPr>
              <a:t> as horror, </a:t>
            </a:r>
            <a:r>
              <a:rPr lang="tr-TR" sz="2000" b="1" strike="noStrike" spc="-1" dirty="0" err="1">
                <a:solidFill>
                  <a:srgbClr val="FFFFFF"/>
                </a:solidFill>
                <a:uFill>
                  <a:solidFill>
                    <a:srgbClr val="FFFFFF"/>
                  </a:solidFill>
                </a:uFill>
                <a:latin typeface="consolas"/>
              </a:rPr>
              <a:t>adventure</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puzzle</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mystery</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choices</a:t>
            </a:r>
            <a:r>
              <a:rPr lang="tr-TR" sz="2000" b="1" strike="noStrike" spc="-1" dirty="0">
                <a:solidFill>
                  <a:srgbClr val="FFFFFF"/>
                </a:solidFill>
                <a:uFill>
                  <a:solidFill>
                    <a:srgbClr val="FFFFFF"/>
                  </a:solidFill>
                </a:uFill>
                <a:latin typeface="consolas"/>
              </a:rPr>
              <a:t>/</a:t>
            </a:r>
            <a:r>
              <a:rPr lang="tr-TR" sz="2000" b="1" strike="noStrike" spc="-1" dirty="0" err="1">
                <a:solidFill>
                  <a:srgbClr val="FFFFFF"/>
                </a:solidFill>
                <a:uFill>
                  <a:solidFill>
                    <a:srgbClr val="FFFFFF"/>
                  </a:solidFill>
                </a:uFill>
                <a:latin typeface="consolas"/>
              </a:rPr>
              <a:t>actions</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matters</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and</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story</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rich</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It</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consists</a:t>
            </a:r>
            <a:r>
              <a:rPr lang="tr-TR" sz="2000" b="1" strike="noStrike" spc="-1" dirty="0">
                <a:solidFill>
                  <a:srgbClr val="FFFFFF"/>
                </a:solidFill>
                <a:uFill>
                  <a:solidFill>
                    <a:srgbClr val="FFFFFF"/>
                  </a:solidFill>
                </a:uFill>
                <a:latin typeface="consolas"/>
              </a:rPr>
              <a:t> of </a:t>
            </a:r>
            <a:r>
              <a:rPr lang="tr-TR" sz="2000" b="1" strike="noStrike" spc="-1" dirty="0" err="1">
                <a:solidFill>
                  <a:srgbClr val="FFFFFF"/>
                </a:solidFill>
                <a:uFill>
                  <a:solidFill>
                    <a:srgbClr val="FFFFFF"/>
                  </a:solidFill>
                </a:uFill>
                <a:latin typeface="consolas"/>
              </a:rPr>
              <a:t>three</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levels</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that</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individually</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designed</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and</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each</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level</a:t>
            </a:r>
            <a:r>
              <a:rPr lang="tr-TR" sz="2000" b="1" strike="noStrike" spc="-1" dirty="0">
                <a:solidFill>
                  <a:srgbClr val="FFFFFF"/>
                </a:solidFill>
                <a:uFill>
                  <a:solidFill>
                    <a:srgbClr val="FFFFFF"/>
                  </a:solidFill>
                </a:uFill>
                <a:latin typeface="consolas"/>
              </a:rPr>
              <a:t> has </a:t>
            </a:r>
            <a:r>
              <a:rPr lang="tr-TR" sz="2000" b="1" strike="noStrike" spc="-1" dirty="0" err="1">
                <a:solidFill>
                  <a:srgbClr val="FFFFFF"/>
                </a:solidFill>
                <a:uFill>
                  <a:solidFill>
                    <a:srgbClr val="FFFFFF"/>
                  </a:solidFill>
                </a:uFill>
                <a:latin typeface="consolas"/>
              </a:rPr>
              <a:t>different</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puzzle</a:t>
            </a:r>
            <a:r>
              <a:rPr lang="tr-TR" sz="2000" b="1" strike="noStrike" spc="-1" dirty="0">
                <a:solidFill>
                  <a:srgbClr val="FFFFFF"/>
                </a:solidFill>
                <a:uFill>
                  <a:solidFill>
                    <a:srgbClr val="FFFFFF"/>
                  </a:solidFill>
                </a:uFill>
                <a:latin typeface="consolas"/>
              </a:rPr>
              <a:t>/</a:t>
            </a:r>
            <a:r>
              <a:rPr lang="tr-TR" sz="2000" b="1" strike="noStrike" spc="-1" dirty="0" err="1">
                <a:solidFill>
                  <a:srgbClr val="FFFFFF"/>
                </a:solidFill>
                <a:uFill>
                  <a:solidFill>
                    <a:srgbClr val="FFFFFF"/>
                  </a:solidFill>
                </a:uFill>
                <a:latin typeface="consolas"/>
              </a:rPr>
              <a:t>puzzles</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These</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puzzles</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will</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affect</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the</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ending</a:t>
            </a:r>
            <a:r>
              <a:rPr lang="tr-TR" sz="2000" b="1" strike="noStrike" spc="-1" dirty="0">
                <a:solidFill>
                  <a:srgbClr val="FFFFFF"/>
                </a:solidFill>
                <a:uFill>
                  <a:solidFill>
                    <a:srgbClr val="FFFFFF"/>
                  </a:solidFill>
                </a:uFill>
                <a:latin typeface="consolas"/>
              </a:rPr>
              <a:t> of </a:t>
            </a:r>
            <a:r>
              <a:rPr lang="tr-TR" sz="2000" b="1" strike="noStrike" spc="-1" dirty="0" err="1">
                <a:solidFill>
                  <a:srgbClr val="FFFFFF"/>
                </a:solidFill>
                <a:uFill>
                  <a:solidFill>
                    <a:srgbClr val="FFFFFF"/>
                  </a:solidFill>
                </a:uFill>
                <a:latin typeface="consolas"/>
              </a:rPr>
              <a:t>the</a:t>
            </a:r>
            <a:r>
              <a:rPr lang="tr-TR" sz="2000" b="1" strike="noStrike" spc="-1" dirty="0">
                <a:solidFill>
                  <a:srgbClr val="FFFFFF"/>
                </a:solidFill>
                <a:uFill>
                  <a:solidFill>
                    <a:srgbClr val="FFFFFF"/>
                  </a:solidFill>
                </a:uFill>
                <a:latin typeface="consolas"/>
              </a:rPr>
              <a:t> game. </a:t>
            </a:r>
            <a:r>
              <a:rPr lang="tr-TR" sz="2000" b="1" strike="noStrike" spc="-1" dirty="0" err="1">
                <a:solidFill>
                  <a:srgbClr val="FFFFFF"/>
                </a:solidFill>
                <a:uFill>
                  <a:solidFill>
                    <a:srgbClr val="FFFFFF"/>
                  </a:solidFill>
                </a:uFill>
                <a:latin typeface="consolas"/>
              </a:rPr>
              <a:t>Also</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player's</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choices</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and</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actions</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may</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change</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the</a:t>
            </a:r>
            <a:r>
              <a:rPr lang="tr-TR" sz="2000" b="1" strike="noStrike" spc="-1" dirty="0">
                <a:solidFill>
                  <a:srgbClr val="FFFFFF"/>
                </a:solidFill>
                <a:uFill>
                  <a:solidFill>
                    <a:srgbClr val="FFFFFF"/>
                  </a:solidFill>
                </a:uFill>
                <a:latin typeface="consolas"/>
              </a:rPr>
              <a:t> game </a:t>
            </a:r>
            <a:r>
              <a:rPr lang="tr-TR" sz="2000" b="1" strike="noStrike" spc="-1" dirty="0" err="1">
                <a:solidFill>
                  <a:srgbClr val="FFFFFF"/>
                </a:solidFill>
                <a:uFill>
                  <a:solidFill>
                    <a:srgbClr val="FFFFFF"/>
                  </a:solidFill>
                </a:uFill>
                <a:latin typeface="consolas"/>
              </a:rPr>
              <a:t>progress</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and</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gameplay</a:t>
            </a:r>
            <a:r>
              <a:rPr lang="tr-TR" sz="2000" b="1" strike="noStrike" spc="-1" dirty="0">
                <a:solidFill>
                  <a:srgbClr val="FFFFFF"/>
                </a:solidFill>
                <a:uFill>
                  <a:solidFill>
                    <a:srgbClr val="FFFFFF"/>
                  </a:solidFill>
                </a:uFill>
                <a:latin typeface="consolas"/>
              </a:rPr>
              <a:t>.</a:t>
            </a:r>
            <a:endParaRPr lang="tr-TR" sz="1800" b="1" strike="noStrike" spc="-1" dirty="0">
              <a:solidFill>
                <a:srgbClr val="FFFFFF"/>
              </a:solidFill>
              <a:uFill>
                <a:solidFill>
                  <a:srgbClr val="FFFFFF"/>
                </a:solidFill>
              </a:uFill>
              <a:latin typeface="Calibri"/>
            </a:endParaRPr>
          </a:p>
        </p:txBody>
      </p:sp>
      <p:pic>
        <p:nvPicPr>
          <p:cNvPr id="86" name="Resim 4"/>
          <p:cNvPicPr/>
          <p:nvPr/>
        </p:nvPicPr>
        <p:blipFill>
          <a:blip r:embed="rId2"/>
          <a:stretch/>
        </p:blipFill>
        <p:spPr>
          <a:xfrm>
            <a:off x="1447920" y="1136880"/>
            <a:ext cx="9305640" cy="286920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TextShape 1"/>
          <p:cNvSpPr txBox="1"/>
          <p:nvPr/>
        </p:nvSpPr>
        <p:spPr>
          <a:xfrm>
            <a:off x="685800" y="609480"/>
            <a:ext cx="10131120" cy="1455840"/>
          </a:xfrm>
          <a:prstGeom prst="rect">
            <a:avLst/>
          </a:prstGeom>
          <a:noFill/>
          <a:ln>
            <a:noFill/>
          </a:ln>
        </p:spPr>
        <p:txBody>
          <a:bodyPr anchor="ctr"/>
          <a:lstStyle/>
          <a:p>
            <a:pPr algn="ctr">
              <a:lnSpc>
                <a:spcPct val="100000"/>
              </a:lnSpc>
            </a:pPr>
            <a:r>
              <a:rPr lang="tr-TR" sz="3600" b="1" strike="noStrike" cap="all" spc="-1">
                <a:solidFill>
                  <a:srgbClr val="FFFFFF"/>
                </a:solidFill>
                <a:uFill>
                  <a:solidFill>
                    <a:srgbClr val="FFFFFF"/>
                  </a:solidFill>
                </a:uFill>
                <a:latin typeface="Consolas"/>
              </a:rPr>
              <a:t>Bathroom</a:t>
            </a:r>
            <a:endParaRPr lang="tr-TR" sz="1800" b="0" strike="noStrike" spc="-1">
              <a:solidFill>
                <a:srgbClr val="FFFFFF"/>
              </a:solidFill>
              <a:uFill>
                <a:solidFill>
                  <a:srgbClr val="FFFFFF"/>
                </a:solidFill>
              </a:uFill>
              <a:latin typeface="Calibri"/>
            </a:endParaRPr>
          </a:p>
        </p:txBody>
      </p:sp>
      <p:sp>
        <p:nvSpPr>
          <p:cNvPr id="108" name="TextShape 2"/>
          <p:cNvSpPr txBox="1"/>
          <p:nvPr/>
        </p:nvSpPr>
        <p:spPr>
          <a:xfrm>
            <a:off x="685800" y="2142000"/>
            <a:ext cx="3949200" cy="3715560"/>
          </a:xfrm>
          <a:prstGeom prst="rect">
            <a:avLst/>
          </a:prstGeom>
          <a:noFill/>
          <a:ln>
            <a:noFill/>
          </a:ln>
        </p:spPr>
        <p:txBody>
          <a:bodyPr anchor="ctr"/>
          <a:lstStyle/>
          <a:p>
            <a:pPr marL="285840" indent="-285480">
              <a:lnSpc>
                <a:spcPct val="100000"/>
              </a:lnSpc>
              <a:buClr>
                <a:srgbClr val="FFFFFF"/>
              </a:buClr>
              <a:buFont typeface="Arial"/>
              <a:buChar char="•"/>
            </a:pPr>
            <a:r>
              <a:rPr lang="tr-TR" sz="2000" b="0" strike="noStrike" spc="-1" dirty="0" err="1">
                <a:solidFill>
                  <a:srgbClr val="FFFFFF"/>
                </a:solidFill>
                <a:uFill>
                  <a:solidFill>
                    <a:srgbClr val="FFFFFF"/>
                  </a:solidFill>
                </a:uFill>
                <a:latin typeface="Consolas"/>
              </a:rPr>
              <a:t>Bathroom</a:t>
            </a:r>
            <a:r>
              <a:rPr lang="tr-TR" sz="2000" b="0" strike="noStrike" spc="-1" dirty="0">
                <a:solidFill>
                  <a:srgbClr val="FFFFFF"/>
                </a:solidFill>
                <a:uFill>
                  <a:solidFill>
                    <a:srgbClr val="FFFFFF"/>
                  </a:solidFill>
                </a:uFill>
                <a:latin typeface="Consolas"/>
              </a:rPr>
              <a:t> </a:t>
            </a:r>
            <a:r>
              <a:rPr lang="tr-TR" sz="2000" b="0" strike="noStrike" spc="-1" dirty="0" err="1">
                <a:solidFill>
                  <a:srgbClr val="FFFFFF"/>
                </a:solidFill>
                <a:uFill>
                  <a:solidFill>
                    <a:srgbClr val="FFFFFF"/>
                  </a:solidFill>
                </a:uFill>
                <a:latin typeface="Consolas"/>
              </a:rPr>
              <a:t>includes</a:t>
            </a:r>
            <a:r>
              <a:rPr lang="tr-TR" sz="2000" b="0" strike="noStrike" spc="-1" dirty="0">
                <a:solidFill>
                  <a:srgbClr val="FFFFFF"/>
                </a:solidFill>
                <a:uFill>
                  <a:solidFill>
                    <a:srgbClr val="FFFFFF"/>
                  </a:solidFill>
                </a:uFill>
                <a:latin typeface="Consolas"/>
              </a:rPr>
              <a:t> a lot of </a:t>
            </a:r>
            <a:r>
              <a:rPr lang="tr-TR" sz="2000" b="0" strike="noStrike" spc="-1" dirty="0" err="1">
                <a:solidFill>
                  <a:srgbClr val="FFFFFF"/>
                </a:solidFill>
                <a:uFill>
                  <a:solidFill>
                    <a:srgbClr val="FFFFFF"/>
                  </a:solidFill>
                </a:uFill>
                <a:latin typeface="Consolas"/>
              </a:rPr>
              <a:t>assets</a:t>
            </a:r>
            <a:r>
              <a:rPr lang="tr-TR" sz="2000" b="0" strike="noStrike" spc="-1" dirty="0">
                <a:solidFill>
                  <a:srgbClr val="FFFFFF"/>
                </a:solidFill>
                <a:uFill>
                  <a:solidFill>
                    <a:srgbClr val="FFFFFF"/>
                  </a:solidFill>
                </a:uFill>
                <a:latin typeface="Consolas"/>
              </a:rPr>
              <a:t>. </a:t>
            </a:r>
            <a:r>
              <a:rPr lang="tr-TR" sz="2000" b="0" strike="noStrike" spc="-1" dirty="0" err="1">
                <a:solidFill>
                  <a:srgbClr val="FFFFFF"/>
                </a:solidFill>
                <a:uFill>
                  <a:solidFill>
                    <a:srgbClr val="FFFFFF"/>
                  </a:solidFill>
                </a:uFill>
                <a:latin typeface="Consolas"/>
              </a:rPr>
              <a:t>Bathtub</a:t>
            </a:r>
            <a:r>
              <a:rPr lang="tr-TR" sz="2000" b="0" strike="noStrike" spc="-1" dirty="0">
                <a:solidFill>
                  <a:srgbClr val="FFFFFF"/>
                </a:solidFill>
                <a:uFill>
                  <a:solidFill>
                    <a:srgbClr val="FFFFFF"/>
                  </a:solidFill>
                </a:uFill>
                <a:latin typeface="Consolas"/>
              </a:rPr>
              <a:t>, </a:t>
            </a:r>
            <a:r>
              <a:rPr lang="tr-TR" sz="2000" b="0" strike="noStrike" spc="-1" dirty="0" err="1">
                <a:solidFill>
                  <a:srgbClr val="FFFFFF"/>
                </a:solidFill>
                <a:uFill>
                  <a:solidFill>
                    <a:srgbClr val="FFFFFF"/>
                  </a:solidFill>
                </a:uFill>
                <a:latin typeface="Consolas"/>
              </a:rPr>
              <a:t>toilet</a:t>
            </a:r>
            <a:r>
              <a:rPr lang="tr-TR" sz="2000" b="0" strike="noStrike" spc="-1" dirty="0">
                <a:solidFill>
                  <a:srgbClr val="FFFFFF"/>
                </a:solidFill>
                <a:uFill>
                  <a:solidFill>
                    <a:srgbClr val="FFFFFF"/>
                  </a:solidFill>
                </a:uFill>
                <a:latin typeface="Consolas"/>
              </a:rPr>
              <a:t>, </a:t>
            </a:r>
            <a:r>
              <a:rPr lang="tr-TR" sz="2000" b="0" strike="noStrike" spc="-1" dirty="0" err="1">
                <a:solidFill>
                  <a:srgbClr val="FFFFFF"/>
                </a:solidFill>
                <a:uFill>
                  <a:solidFill>
                    <a:srgbClr val="FFFFFF"/>
                  </a:solidFill>
                </a:uFill>
                <a:latin typeface="Consolas"/>
              </a:rPr>
              <a:t>towels</a:t>
            </a:r>
            <a:r>
              <a:rPr lang="tr-TR" sz="2000" b="0" strike="noStrike" spc="-1" dirty="0">
                <a:solidFill>
                  <a:srgbClr val="FFFFFF"/>
                </a:solidFill>
                <a:uFill>
                  <a:solidFill>
                    <a:srgbClr val="FFFFFF"/>
                  </a:solidFill>
                </a:uFill>
                <a:latin typeface="Consolas"/>
              </a:rPr>
              <a:t>, </a:t>
            </a:r>
            <a:r>
              <a:rPr lang="tr-TR" sz="2000" b="0" strike="noStrike" spc="-1" dirty="0" err="1">
                <a:solidFill>
                  <a:srgbClr val="FFFFFF"/>
                </a:solidFill>
                <a:uFill>
                  <a:solidFill>
                    <a:srgbClr val="FFFFFF"/>
                  </a:solidFill>
                </a:uFill>
                <a:latin typeface="Consolas"/>
              </a:rPr>
              <a:t>washbasin</a:t>
            </a:r>
            <a:r>
              <a:rPr lang="tr-TR" sz="2000" b="0" strike="noStrike" spc="-1" dirty="0">
                <a:solidFill>
                  <a:srgbClr val="FFFFFF"/>
                </a:solidFill>
                <a:uFill>
                  <a:solidFill>
                    <a:srgbClr val="FFFFFF"/>
                  </a:solidFill>
                </a:uFill>
                <a:latin typeface="Consolas"/>
              </a:rPr>
              <a:t>, </a:t>
            </a:r>
            <a:r>
              <a:rPr lang="tr-TR" sz="2000" b="0" strike="noStrike" spc="-1" dirty="0" err="1">
                <a:solidFill>
                  <a:srgbClr val="FFFFFF"/>
                </a:solidFill>
                <a:uFill>
                  <a:solidFill>
                    <a:srgbClr val="FFFFFF"/>
                  </a:solidFill>
                </a:uFill>
                <a:latin typeface="Consolas"/>
              </a:rPr>
              <a:t>taps</a:t>
            </a:r>
            <a:r>
              <a:rPr lang="tr-TR" sz="2000" b="0" strike="noStrike" spc="-1" dirty="0">
                <a:solidFill>
                  <a:srgbClr val="FFFFFF"/>
                </a:solidFill>
                <a:uFill>
                  <a:solidFill>
                    <a:srgbClr val="FFFFFF"/>
                  </a:solidFill>
                </a:uFill>
                <a:latin typeface="Consolas"/>
              </a:rPr>
              <a:t> </a:t>
            </a:r>
            <a:r>
              <a:rPr lang="tr-TR" sz="2000" b="0" strike="noStrike" spc="-1" dirty="0" err="1">
                <a:solidFill>
                  <a:srgbClr val="FFFFFF"/>
                </a:solidFill>
                <a:uFill>
                  <a:solidFill>
                    <a:srgbClr val="FFFFFF"/>
                  </a:solidFill>
                </a:uFill>
                <a:latin typeface="Consolas"/>
              </a:rPr>
              <a:t>are</a:t>
            </a:r>
            <a:r>
              <a:rPr lang="tr-TR" sz="2000" b="0" strike="noStrike" spc="-1" dirty="0">
                <a:solidFill>
                  <a:srgbClr val="FFFFFF"/>
                </a:solidFill>
                <a:uFill>
                  <a:solidFill>
                    <a:srgbClr val="FFFFFF"/>
                  </a:solidFill>
                </a:uFill>
                <a:latin typeface="Consolas"/>
              </a:rPr>
              <a:t> </a:t>
            </a:r>
            <a:r>
              <a:rPr lang="tr-TR" sz="2000" b="0" strike="noStrike" spc="-1" dirty="0" err="1">
                <a:solidFill>
                  <a:srgbClr val="FFFFFF"/>
                </a:solidFill>
                <a:uFill>
                  <a:solidFill>
                    <a:srgbClr val="FFFFFF"/>
                  </a:solidFill>
                </a:uFill>
                <a:latin typeface="Consolas"/>
              </a:rPr>
              <a:t>some</a:t>
            </a:r>
            <a:r>
              <a:rPr lang="tr-TR" sz="2000" b="0" strike="noStrike" spc="-1" dirty="0">
                <a:solidFill>
                  <a:srgbClr val="FFFFFF"/>
                </a:solidFill>
                <a:uFill>
                  <a:solidFill>
                    <a:srgbClr val="FFFFFF"/>
                  </a:solidFill>
                </a:uFill>
                <a:latin typeface="Consolas"/>
              </a:rPr>
              <a:t> of </a:t>
            </a:r>
            <a:r>
              <a:rPr lang="tr-TR" sz="2000" b="0" strike="noStrike" spc="-1" dirty="0" err="1">
                <a:solidFill>
                  <a:srgbClr val="FFFFFF"/>
                </a:solidFill>
                <a:uFill>
                  <a:solidFill>
                    <a:srgbClr val="FFFFFF"/>
                  </a:solidFill>
                </a:uFill>
                <a:latin typeface="Consolas"/>
              </a:rPr>
              <a:t>them</a:t>
            </a:r>
            <a:r>
              <a:rPr lang="tr-TR" sz="2000" b="0" strike="noStrike" spc="-1" dirty="0">
                <a:solidFill>
                  <a:srgbClr val="FFFFFF"/>
                </a:solidFill>
                <a:uFill>
                  <a:solidFill>
                    <a:srgbClr val="FFFFFF"/>
                  </a:solidFill>
                </a:uFill>
                <a:latin typeface="Consolas"/>
              </a:rPr>
              <a:t>. </a:t>
            </a:r>
            <a:r>
              <a:rPr lang="tr-TR" sz="2000" b="0" strike="noStrike" spc="-1" dirty="0" err="1">
                <a:solidFill>
                  <a:srgbClr val="FFFFFF"/>
                </a:solidFill>
                <a:uFill>
                  <a:solidFill>
                    <a:srgbClr val="FFFFFF"/>
                  </a:solidFill>
                </a:uFill>
                <a:latin typeface="Consolas"/>
              </a:rPr>
              <a:t>Also</a:t>
            </a:r>
            <a:r>
              <a:rPr lang="tr-TR" sz="2000" b="0" strike="noStrike" spc="-1" dirty="0">
                <a:solidFill>
                  <a:srgbClr val="FFFFFF"/>
                </a:solidFill>
                <a:uFill>
                  <a:solidFill>
                    <a:srgbClr val="FFFFFF"/>
                  </a:solidFill>
                </a:uFill>
                <a:latin typeface="Consolas"/>
              </a:rPr>
              <a:t> </a:t>
            </a:r>
            <a:r>
              <a:rPr lang="tr-TR" sz="2000" b="0" strike="noStrike" spc="-1" dirty="0" err="1">
                <a:solidFill>
                  <a:srgbClr val="FFFFFF"/>
                </a:solidFill>
                <a:uFill>
                  <a:solidFill>
                    <a:srgbClr val="FFFFFF"/>
                  </a:solidFill>
                </a:uFill>
                <a:latin typeface="Consolas"/>
              </a:rPr>
              <a:t>bathroom</a:t>
            </a:r>
            <a:r>
              <a:rPr lang="tr-TR" sz="2000" b="0" strike="noStrike" spc="-1" dirty="0">
                <a:solidFill>
                  <a:srgbClr val="FFFFFF"/>
                </a:solidFill>
                <a:uFill>
                  <a:solidFill>
                    <a:srgbClr val="FFFFFF"/>
                  </a:solidFill>
                </a:uFill>
                <a:latin typeface="Consolas"/>
              </a:rPr>
              <a:t> has </a:t>
            </a:r>
            <a:r>
              <a:rPr lang="tr-TR" sz="2000" b="0" strike="noStrike" spc="-1" dirty="0" err="1">
                <a:solidFill>
                  <a:srgbClr val="FFFFFF"/>
                </a:solidFill>
                <a:uFill>
                  <a:solidFill>
                    <a:srgbClr val="FFFFFF"/>
                  </a:solidFill>
                </a:uFill>
                <a:latin typeface="Consolas"/>
              </a:rPr>
              <a:t>unique</a:t>
            </a:r>
            <a:r>
              <a:rPr lang="tr-TR" sz="2000" b="0" strike="noStrike" spc="-1" dirty="0">
                <a:solidFill>
                  <a:srgbClr val="FFFFFF"/>
                </a:solidFill>
                <a:uFill>
                  <a:solidFill>
                    <a:srgbClr val="FFFFFF"/>
                  </a:solidFill>
                </a:uFill>
                <a:latin typeface="Consolas"/>
              </a:rPr>
              <a:t> </a:t>
            </a:r>
            <a:r>
              <a:rPr lang="tr-TR" sz="2000" b="0" strike="noStrike" spc="-1" dirty="0" err="1">
                <a:solidFill>
                  <a:srgbClr val="FFFFFF"/>
                </a:solidFill>
                <a:uFill>
                  <a:solidFill>
                    <a:srgbClr val="FFFFFF"/>
                  </a:solidFill>
                </a:uFill>
                <a:latin typeface="Consolas"/>
              </a:rPr>
              <a:t>enviromental</a:t>
            </a:r>
            <a:r>
              <a:rPr lang="tr-TR" sz="2000" b="0" strike="noStrike" spc="-1" dirty="0">
                <a:solidFill>
                  <a:srgbClr val="FFFFFF"/>
                </a:solidFill>
                <a:uFill>
                  <a:solidFill>
                    <a:srgbClr val="FFFFFF"/>
                  </a:solidFill>
                </a:uFill>
                <a:latin typeface="Consolas"/>
              </a:rPr>
              <a:t> </a:t>
            </a:r>
            <a:r>
              <a:rPr lang="tr-TR" sz="2000" b="0" strike="noStrike" spc="-1" dirty="0" err="1">
                <a:solidFill>
                  <a:srgbClr val="FFFFFF"/>
                </a:solidFill>
                <a:uFill>
                  <a:solidFill>
                    <a:srgbClr val="FFFFFF"/>
                  </a:solidFill>
                </a:uFill>
                <a:latin typeface="Consolas"/>
              </a:rPr>
              <a:t>sound</a:t>
            </a:r>
            <a:r>
              <a:rPr lang="tr-TR" sz="2000" b="0" strike="noStrike" spc="-1" dirty="0">
                <a:solidFill>
                  <a:srgbClr val="FFFFFF"/>
                </a:solidFill>
                <a:uFill>
                  <a:solidFill>
                    <a:srgbClr val="FFFFFF"/>
                  </a:solidFill>
                </a:uFill>
                <a:latin typeface="Consolas"/>
              </a:rPr>
              <a:t>. </a:t>
            </a:r>
            <a:r>
              <a:rPr lang="tr-TR" sz="2000" b="0" strike="noStrike" spc="-1" dirty="0" err="1">
                <a:solidFill>
                  <a:srgbClr val="FFFFFF"/>
                </a:solidFill>
                <a:uFill>
                  <a:solidFill>
                    <a:srgbClr val="FFFFFF"/>
                  </a:solidFill>
                </a:uFill>
                <a:latin typeface="Consolas"/>
              </a:rPr>
              <a:t>When</a:t>
            </a:r>
            <a:r>
              <a:rPr lang="tr-TR" sz="2000" b="0" strike="noStrike" spc="-1" dirty="0">
                <a:solidFill>
                  <a:srgbClr val="FFFFFF"/>
                </a:solidFill>
                <a:uFill>
                  <a:solidFill>
                    <a:srgbClr val="FFFFFF"/>
                  </a:solidFill>
                </a:uFill>
                <a:latin typeface="Consolas"/>
              </a:rPr>
              <a:t> player </a:t>
            </a:r>
            <a:r>
              <a:rPr lang="tr-TR" sz="2000" b="0" strike="noStrike" spc="-1" dirty="0" err="1">
                <a:solidFill>
                  <a:srgbClr val="FFFFFF"/>
                </a:solidFill>
                <a:uFill>
                  <a:solidFill>
                    <a:srgbClr val="FFFFFF"/>
                  </a:solidFill>
                </a:uFill>
                <a:latin typeface="Consolas"/>
              </a:rPr>
              <a:t>enters</a:t>
            </a:r>
            <a:r>
              <a:rPr lang="tr-TR" sz="2000" b="0" strike="noStrike" spc="-1" dirty="0">
                <a:solidFill>
                  <a:srgbClr val="FFFFFF"/>
                </a:solidFill>
                <a:uFill>
                  <a:solidFill>
                    <a:srgbClr val="FFFFFF"/>
                  </a:solidFill>
                </a:uFill>
                <a:latin typeface="Consolas"/>
              </a:rPr>
              <a:t> </a:t>
            </a:r>
            <a:r>
              <a:rPr lang="tr-TR" sz="2000" b="0" strike="noStrike" spc="-1" dirty="0" err="1">
                <a:solidFill>
                  <a:srgbClr val="FFFFFF"/>
                </a:solidFill>
                <a:uFill>
                  <a:solidFill>
                    <a:srgbClr val="FFFFFF"/>
                  </a:solidFill>
                </a:uFill>
                <a:latin typeface="Consolas"/>
              </a:rPr>
              <a:t>to</a:t>
            </a:r>
            <a:r>
              <a:rPr lang="tr-TR" sz="2000" b="0" strike="noStrike" spc="-1" dirty="0">
                <a:solidFill>
                  <a:srgbClr val="FFFFFF"/>
                </a:solidFill>
                <a:uFill>
                  <a:solidFill>
                    <a:srgbClr val="FFFFFF"/>
                  </a:solidFill>
                </a:uFill>
                <a:latin typeface="Consolas"/>
              </a:rPr>
              <a:t> </a:t>
            </a:r>
            <a:r>
              <a:rPr lang="tr-TR" sz="2000" b="0" strike="noStrike" spc="-1" dirty="0" err="1">
                <a:solidFill>
                  <a:srgbClr val="FFFFFF"/>
                </a:solidFill>
                <a:uFill>
                  <a:solidFill>
                    <a:srgbClr val="FFFFFF"/>
                  </a:solidFill>
                </a:uFill>
                <a:latin typeface="Consolas"/>
              </a:rPr>
              <a:t>bathroom</a:t>
            </a:r>
            <a:r>
              <a:rPr lang="tr-TR" sz="2000" b="0" strike="noStrike" spc="-1" dirty="0">
                <a:solidFill>
                  <a:srgbClr val="FFFFFF"/>
                </a:solidFill>
                <a:uFill>
                  <a:solidFill>
                    <a:srgbClr val="FFFFFF"/>
                  </a:solidFill>
                </a:uFill>
                <a:latin typeface="Consolas"/>
              </a:rPr>
              <a:t>, </a:t>
            </a:r>
            <a:r>
              <a:rPr lang="tr-TR" sz="2000" b="0" strike="noStrike" spc="-1" dirty="0" err="1">
                <a:solidFill>
                  <a:srgbClr val="FFFFFF"/>
                </a:solidFill>
                <a:uFill>
                  <a:solidFill>
                    <a:srgbClr val="FFFFFF"/>
                  </a:solidFill>
                </a:uFill>
                <a:latin typeface="Consolas"/>
              </a:rPr>
              <a:t>the</a:t>
            </a:r>
            <a:r>
              <a:rPr lang="tr-TR" sz="2000" b="0" strike="noStrike" spc="-1" dirty="0">
                <a:solidFill>
                  <a:srgbClr val="FFFFFF"/>
                </a:solidFill>
                <a:uFill>
                  <a:solidFill>
                    <a:srgbClr val="FFFFFF"/>
                  </a:solidFill>
                </a:uFill>
                <a:latin typeface="Consolas"/>
              </a:rPr>
              <a:t> </a:t>
            </a:r>
            <a:r>
              <a:rPr lang="tr-TR" sz="2000" b="0" strike="noStrike" spc="-1" dirty="0" err="1">
                <a:solidFill>
                  <a:srgbClr val="FFFFFF"/>
                </a:solidFill>
                <a:uFill>
                  <a:solidFill>
                    <a:srgbClr val="FFFFFF"/>
                  </a:solidFill>
                </a:uFill>
                <a:latin typeface="Consolas"/>
              </a:rPr>
              <a:t>sound</a:t>
            </a:r>
            <a:r>
              <a:rPr lang="tr-TR" sz="2000" b="0" strike="noStrike" spc="-1" dirty="0">
                <a:solidFill>
                  <a:srgbClr val="FFFFFF"/>
                </a:solidFill>
                <a:uFill>
                  <a:solidFill>
                    <a:srgbClr val="FFFFFF"/>
                  </a:solidFill>
                </a:uFill>
                <a:latin typeface="Consolas"/>
              </a:rPr>
              <a:t> </a:t>
            </a:r>
            <a:r>
              <a:rPr lang="tr-TR" sz="2000" b="0" strike="noStrike" spc="-1" dirty="0" err="1">
                <a:solidFill>
                  <a:srgbClr val="FFFFFF"/>
                </a:solidFill>
                <a:uFill>
                  <a:solidFill>
                    <a:srgbClr val="FFFFFF"/>
                  </a:solidFill>
                </a:uFill>
                <a:latin typeface="Consolas"/>
              </a:rPr>
              <a:t>opens</a:t>
            </a:r>
            <a:r>
              <a:rPr lang="tr-TR" sz="2400" b="0" strike="noStrike" spc="-1" dirty="0">
                <a:solidFill>
                  <a:srgbClr val="FFFFFF"/>
                </a:solidFill>
                <a:uFill>
                  <a:solidFill>
                    <a:srgbClr val="FFFFFF"/>
                  </a:solidFill>
                </a:uFill>
                <a:latin typeface="Consolas"/>
              </a:rPr>
              <a:t>.  </a:t>
            </a:r>
            <a:endParaRPr lang="tr-TR" sz="1800" b="0" strike="noStrike" spc="-1" dirty="0">
              <a:solidFill>
                <a:srgbClr val="FFFFFF"/>
              </a:solidFill>
              <a:uFill>
                <a:solidFill>
                  <a:srgbClr val="FFFFFF"/>
                </a:solidFill>
              </a:uFill>
              <a:latin typeface="Calibri"/>
            </a:endParaRPr>
          </a:p>
        </p:txBody>
      </p:sp>
      <p:pic>
        <p:nvPicPr>
          <p:cNvPr id="109" name="Resim 4"/>
          <p:cNvPicPr/>
          <p:nvPr/>
        </p:nvPicPr>
        <p:blipFill>
          <a:blip r:embed="rId2"/>
          <a:stretch/>
        </p:blipFill>
        <p:spPr>
          <a:xfrm>
            <a:off x="5638680" y="2070000"/>
            <a:ext cx="5181120" cy="346068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Shape 1"/>
          <p:cNvSpPr txBox="1"/>
          <p:nvPr/>
        </p:nvSpPr>
        <p:spPr>
          <a:xfrm>
            <a:off x="685800" y="609480"/>
            <a:ext cx="10131120" cy="1455840"/>
          </a:xfrm>
          <a:prstGeom prst="rect">
            <a:avLst/>
          </a:prstGeom>
          <a:noFill/>
          <a:ln>
            <a:noFill/>
          </a:ln>
        </p:spPr>
        <p:txBody>
          <a:bodyPr anchor="ctr"/>
          <a:lstStyle/>
          <a:p>
            <a:pPr algn="ctr">
              <a:lnSpc>
                <a:spcPct val="100000"/>
              </a:lnSpc>
            </a:pPr>
            <a:r>
              <a:rPr lang="tr-TR" sz="3600" b="1" strike="noStrike" cap="all" spc="-1">
                <a:solidFill>
                  <a:srgbClr val="FFFFFF"/>
                </a:solidFill>
                <a:uFill>
                  <a:solidFill>
                    <a:srgbClr val="FFFFFF"/>
                  </a:solidFill>
                </a:uFill>
                <a:latin typeface="Consolas"/>
              </a:rPr>
              <a:t>LIVING ROOM</a:t>
            </a:r>
            <a:endParaRPr lang="tr-TR" sz="1800" b="0" strike="noStrike" spc="-1">
              <a:solidFill>
                <a:srgbClr val="FFFFFF"/>
              </a:solidFill>
              <a:uFill>
                <a:solidFill>
                  <a:srgbClr val="FFFFFF"/>
                </a:solidFill>
              </a:uFill>
              <a:latin typeface="Calibri"/>
            </a:endParaRPr>
          </a:p>
        </p:txBody>
      </p:sp>
      <p:sp>
        <p:nvSpPr>
          <p:cNvPr id="111" name="TextShape 2"/>
          <p:cNvSpPr txBox="1"/>
          <p:nvPr/>
        </p:nvSpPr>
        <p:spPr>
          <a:xfrm>
            <a:off x="685800" y="2066040"/>
            <a:ext cx="3416040" cy="3724920"/>
          </a:xfrm>
          <a:prstGeom prst="rect">
            <a:avLst/>
          </a:prstGeom>
          <a:noFill/>
          <a:ln>
            <a:noFill/>
          </a:ln>
        </p:spPr>
        <p:txBody>
          <a:bodyPr anchor="ctr"/>
          <a:lstStyle/>
          <a:p>
            <a:pPr marL="285840" indent="-285480">
              <a:lnSpc>
                <a:spcPct val="100000"/>
              </a:lnSpc>
              <a:buClr>
                <a:srgbClr val="FFFFFF"/>
              </a:buClr>
              <a:buFont typeface="Arial"/>
              <a:buChar char="•"/>
            </a:pPr>
            <a:r>
              <a:rPr lang="tr-TR" sz="1800" b="0" strike="noStrike" spc="-1">
                <a:solidFill>
                  <a:srgbClr val="FFFFFF"/>
                </a:solidFill>
                <a:uFill>
                  <a:solidFill>
                    <a:srgbClr val="FFFFFF"/>
                  </a:solidFill>
                </a:uFill>
                <a:latin typeface="Consolas"/>
              </a:rPr>
              <a:t>Living room includes a lot of assets. Chairs, TV, coffee table, bookcase, vases, TV unit are some of the assets. There are some spotlights in the living room. These lights are inactive form they will be organized later of the project.</a:t>
            </a:r>
            <a:endParaRPr lang="tr-TR" sz="1800" b="0" strike="noStrike" spc="-1">
              <a:solidFill>
                <a:srgbClr val="FFFFFF"/>
              </a:solidFill>
              <a:uFill>
                <a:solidFill>
                  <a:srgbClr val="FFFFFF"/>
                </a:solidFill>
              </a:uFill>
              <a:latin typeface="Calibri"/>
            </a:endParaRPr>
          </a:p>
        </p:txBody>
      </p:sp>
      <p:pic>
        <p:nvPicPr>
          <p:cNvPr id="112" name="Resim 4"/>
          <p:cNvPicPr/>
          <p:nvPr/>
        </p:nvPicPr>
        <p:blipFill>
          <a:blip r:embed="rId2"/>
          <a:stretch/>
        </p:blipFill>
        <p:spPr>
          <a:xfrm>
            <a:off x="4410000" y="2068560"/>
            <a:ext cx="3619080" cy="3720960"/>
          </a:xfrm>
          <a:prstGeom prst="rect">
            <a:avLst/>
          </a:prstGeom>
          <a:ln>
            <a:noFill/>
          </a:ln>
        </p:spPr>
      </p:pic>
      <p:pic>
        <p:nvPicPr>
          <p:cNvPr id="113" name="Resim 5"/>
          <p:cNvPicPr/>
          <p:nvPr/>
        </p:nvPicPr>
        <p:blipFill>
          <a:blip r:embed="rId3"/>
          <a:stretch/>
        </p:blipFill>
        <p:spPr>
          <a:xfrm>
            <a:off x="8029440" y="2063160"/>
            <a:ext cx="3409560" cy="3731760"/>
          </a:xfrm>
          <a:prstGeom prst="rect">
            <a:avLst/>
          </a:prstGeom>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TextShape 1"/>
          <p:cNvSpPr txBox="1"/>
          <p:nvPr/>
        </p:nvSpPr>
        <p:spPr>
          <a:xfrm>
            <a:off x="685800" y="609480"/>
            <a:ext cx="10131120" cy="1455840"/>
          </a:xfrm>
          <a:prstGeom prst="rect">
            <a:avLst/>
          </a:prstGeom>
          <a:noFill/>
          <a:ln>
            <a:noFill/>
          </a:ln>
        </p:spPr>
        <p:txBody>
          <a:bodyPr anchor="ctr"/>
          <a:lstStyle/>
          <a:p>
            <a:pPr algn="ctr">
              <a:lnSpc>
                <a:spcPct val="100000"/>
              </a:lnSpc>
            </a:pPr>
            <a:r>
              <a:rPr lang="tr-TR" sz="3600" b="1" strike="noStrike" cap="all" spc="-1">
                <a:solidFill>
                  <a:srgbClr val="FFFFFF"/>
                </a:solidFill>
                <a:uFill>
                  <a:solidFill>
                    <a:srgbClr val="FFFFFF"/>
                  </a:solidFill>
                </a:uFill>
                <a:latin typeface="Consolas"/>
              </a:rPr>
              <a:t>KıTcHEN</a:t>
            </a:r>
            <a:endParaRPr lang="tr-TR" sz="1800" b="0" strike="noStrike" spc="-1">
              <a:solidFill>
                <a:srgbClr val="FFFFFF"/>
              </a:solidFill>
              <a:uFill>
                <a:solidFill>
                  <a:srgbClr val="FFFFFF"/>
                </a:solidFill>
              </a:uFill>
              <a:latin typeface="Calibri"/>
            </a:endParaRPr>
          </a:p>
        </p:txBody>
      </p:sp>
      <p:sp>
        <p:nvSpPr>
          <p:cNvPr id="115" name="TextShape 2"/>
          <p:cNvSpPr txBox="1"/>
          <p:nvPr/>
        </p:nvSpPr>
        <p:spPr>
          <a:xfrm>
            <a:off x="685800" y="2142000"/>
            <a:ext cx="4511160" cy="3648600"/>
          </a:xfrm>
          <a:prstGeom prst="rect">
            <a:avLst/>
          </a:prstGeom>
          <a:noFill/>
          <a:ln>
            <a:noFill/>
          </a:ln>
        </p:spPr>
        <p:txBody>
          <a:bodyPr anchor="ctr"/>
          <a:lstStyle/>
          <a:p>
            <a:pPr marL="285840" indent="-285480">
              <a:lnSpc>
                <a:spcPct val="100000"/>
              </a:lnSpc>
              <a:buClr>
                <a:srgbClr val="FFFFFF"/>
              </a:buClr>
              <a:buFont typeface="Arial"/>
              <a:buChar char="•"/>
            </a:pPr>
            <a:r>
              <a:rPr lang="tr-TR" sz="3200" b="0" strike="noStrike" spc="-1">
                <a:solidFill>
                  <a:srgbClr val="FFFFFF"/>
                </a:solidFill>
                <a:uFill>
                  <a:solidFill>
                    <a:srgbClr val="FFFFFF"/>
                  </a:solidFill>
                </a:uFill>
                <a:latin typeface="Consolas"/>
              </a:rPr>
              <a:t>Kitchen includes a lot of assets. Sink, cabinets, tap, plates, chairs, pot, fridge, puff armchair, dump are some of the assets. In the architecture, stairs placed near the kitchen.</a:t>
            </a:r>
            <a:r>
              <a:rPr lang="tr-TR" sz="1800" b="0" strike="noStrike" spc="-1">
                <a:solidFill>
                  <a:srgbClr val="FFFFFF"/>
                </a:solidFill>
                <a:uFill>
                  <a:solidFill>
                    <a:srgbClr val="FFFFFF"/>
                  </a:solidFill>
                </a:uFill>
                <a:latin typeface="Consolas"/>
              </a:rPr>
              <a:t> </a:t>
            </a:r>
            <a:endParaRPr lang="tr-TR" sz="1800" b="0" strike="noStrike" spc="-1">
              <a:solidFill>
                <a:srgbClr val="FFFFFF"/>
              </a:solidFill>
              <a:uFill>
                <a:solidFill>
                  <a:srgbClr val="FFFFFF"/>
                </a:solidFill>
              </a:uFill>
              <a:latin typeface="Calibri"/>
            </a:endParaRPr>
          </a:p>
        </p:txBody>
      </p:sp>
      <p:pic>
        <p:nvPicPr>
          <p:cNvPr id="116" name="Resim 4"/>
          <p:cNvPicPr/>
          <p:nvPr/>
        </p:nvPicPr>
        <p:blipFill>
          <a:blip r:embed="rId2"/>
          <a:stretch/>
        </p:blipFill>
        <p:spPr>
          <a:xfrm>
            <a:off x="5810400" y="2195640"/>
            <a:ext cx="5009760" cy="3599640"/>
          </a:xfrm>
          <a:prstGeom prst="rect">
            <a:avLst/>
          </a:prstGeom>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TextShape 1"/>
          <p:cNvSpPr txBox="1"/>
          <p:nvPr/>
        </p:nvSpPr>
        <p:spPr>
          <a:xfrm>
            <a:off x="685800" y="609480"/>
            <a:ext cx="10131120" cy="1455840"/>
          </a:xfrm>
          <a:prstGeom prst="rect">
            <a:avLst/>
          </a:prstGeom>
          <a:noFill/>
          <a:ln>
            <a:noFill/>
          </a:ln>
        </p:spPr>
        <p:txBody>
          <a:bodyPr anchor="ctr"/>
          <a:lstStyle/>
          <a:p>
            <a:pPr algn="ctr">
              <a:lnSpc>
                <a:spcPct val="100000"/>
              </a:lnSpc>
            </a:pPr>
            <a:r>
              <a:rPr lang="tr-TR" sz="3600" b="1" strike="noStrike" cap="all" spc="-1">
                <a:solidFill>
                  <a:srgbClr val="FFFFFF"/>
                </a:solidFill>
                <a:uFill>
                  <a:solidFill>
                    <a:srgbClr val="FFFFFF"/>
                  </a:solidFill>
                </a:uFill>
                <a:latin typeface="Consolas"/>
              </a:rPr>
              <a:t>Bedroom</a:t>
            </a:r>
            <a:endParaRPr lang="tr-TR" sz="1800" b="0" strike="noStrike" spc="-1">
              <a:solidFill>
                <a:srgbClr val="FFFFFF"/>
              </a:solidFill>
              <a:uFill>
                <a:solidFill>
                  <a:srgbClr val="FFFFFF"/>
                </a:solidFill>
              </a:uFill>
              <a:latin typeface="Calibri"/>
            </a:endParaRPr>
          </a:p>
        </p:txBody>
      </p:sp>
      <p:sp>
        <p:nvSpPr>
          <p:cNvPr id="118" name="TextShape 2"/>
          <p:cNvSpPr txBox="1"/>
          <p:nvPr/>
        </p:nvSpPr>
        <p:spPr>
          <a:xfrm>
            <a:off x="685800" y="2142000"/>
            <a:ext cx="3482640" cy="3648600"/>
          </a:xfrm>
          <a:prstGeom prst="rect">
            <a:avLst/>
          </a:prstGeom>
          <a:noFill/>
          <a:ln>
            <a:noFill/>
          </a:ln>
        </p:spPr>
        <p:txBody>
          <a:bodyPr anchor="ctr"/>
          <a:lstStyle/>
          <a:p>
            <a:pPr marL="285840" indent="-285480">
              <a:lnSpc>
                <a:spcPct val="100000"/>
              </a:lnSpc>
              <a:buClr>
                <a:srgbClr val="FFFFFF"/>
              </a:buClr>
              <a:buFont typeface="Arial"/>
              <a:buChar char="•"/>
            </a:pPr>
            <a:r>
              <a:rPr lang="tr-TR" sz="1800" b="0" strike="noStrike" spc="-1" dirty="0" err="1">
                <a:solidFill>
                  <a:srgbClr val="FFFFFF"/>
                </a:solidFill>
                <a:uFill>
                  <a:solidFill>
                    <a:srgbClr val="FFFFFF"/>
                  </a:solidFill>
                </a:uFill>
                <a:latin typeface="Consolas"/>
              </a:rPr>
              <a:t>Bedroom</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includes</a:t>
            </a:r>
            <a:r>
              <a:rPr lang="tr-TR" sz="1800" b="0" strike="noStrike" spc="-1" dirty="0">
                <a:solidFill>
                  <a:srgbClr val="FFFFFF"/>
                </a:solidFill>
                <a:uFill>
                  <a:solidFill>
                    <a:srgbClr val="FFFFFF"/>
                  </a:solidFill>
                </a:uFill>
                <a:latin typeface="Consolas"/>
              </a:rPr>
              <a:t> a lot of </a:t>
            </a:r>
            <a:r>
              <a:rPr lang="tr-TR" sz="1800" b="0" strike="noStrike" spc="-1" dirty="0" err="1">
                <a:solidFill>
                  <a:srgbClr val="FFFFFF"/>
                </a:solidFill>
                <a:uFill>
                  <a:solidFill>
                    <a:srgbClr val="FFFFFF"/>
                  </a:solidFill>
                </a:uFill>
                <a:latin typeface="Consolas"/>
              </a:rPr>
              <a:t>assets</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Lamp</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bed</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cabinets</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mirror</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study</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desk</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chair</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are</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some</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them</a:t>
            </a:r>
            <a:r>
              <a:rPr lang="tr-TR" sz="1800" b="0" strike="noStrike" spc="-1" dirty="0">
                <a:solidFill>
                  <a:srgbClr val="FFFFFF"/>
                </a:solidFill>
                <a:uFill>
                  <a:solidFill>
                    <a:srgbClr val="FFFFFF"/>
                  </a:solidFill>
                </a:uFill>
                <a:latin typeface="Consolas"/>
              </a:rPr>
              <a:t>. A </a:t>
            </a:r>
            <a:r>
              <a:rPr lang="tr-TR" sz="1800" b="0" strike="noStrike" spc="-1" dirty="0" err="1">
                <a:solidFill>
                  <a:srgbClr val="FFFFFF"/>
                </a:solidFill>
                <a:uFill>
                  <a:solidFill>
                    <a:srgbClr val="FFFFFF"/>
                  </a:solidFill>
                </a:uFill>
                <a:latin typeface="Consolas"/>
              </a:rPr>
              <a:t>spotlight</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and</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collider</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system</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including</a:t>
            </a:r>
            <a:r>
              <a:rPr lang="tr-TR" sz="1800" b="0" strike="noStrike" spc="-1" dirty="0">
                <a:solidFill>
                  <a:srgbClr val="FFFFFF"/>
                </a:solidFill>
                <a:uFill>
                  <a:solidFill>
                    <a:srgbClr val="FFFFFF"/>
                  </a:solidFill>
                </a:uFill>
                <a:latin typeface="Consolas"/>
              </a:rPr>
              <a:t> in </a:t>
            </a:r>
            <a:r>
              <a:rPr lang="tr-TR" sz="1800" b="0" strike="noStrike" spc="-1" dirty="0" err="1">
                <a:solidFill>
                  <a:srgbClr val="FFFFFF"/>
                </a:solidFill>
                <a:uFill>
                  <a:solidFill>
                    <a:srgbClr val="FFFFFF"/>
                  </a:solidFill>
                </a:uFill>
                <a:latin typeface="Consolas"/>
              </a:rPr>
              <a:t>the</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bedroom</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When</a:t>
            </a:r>
            <a:r>
              <a:rPr lang="tr-TR" sz="1800" b="0" strike="noStrike" spc="-1" dirty="0">
                <a:solidFill>
                  <a:srgbClr val="FFFFFF"/>
                </a:solidFill>
                <a:uFill>
                  <a:solidFill>
                    <a:srgbClr val="FFFFFF"/>
                  </a:solidFill>
                </a:uFill>
                <a:latin typeface="Consolas"/>
              </a:rPr>
              <a:t> player </a:t>
            </a:r>
            <a:r>
              <a:rPr lang="tr-TR" sz="1800" b="0" strike="noStrike" spc="-1" dirty="0" err="1">
                <a:solidFill>
                  <a:srgbClr val="FFFFFF"/>
                </a:solidFill>
                <a:uFill>
                  <a:solidFill>
                    <a:srgbClr val="FFFFFF"/>
                  </a:solidFill>
                </a:uFill>
                <a:latin typeface="Consolas"/>
              </a:rPr>
              <a:t>walked</a:t>
            </a:r>
            <a:r>
              <a:rPr lang="tr-TR" sz="1800" b="0" strike="noStrike" spc="-1" dirty="0">
                <a:solidFill>
                  <a:srgbClr val="FFFFFF"/>
                </a:solidFill>
                <a:uFill>
                  <a:solidFill>
                    <a:srgbClr val="FFFFFF"/>
                  </a:solidFill>
                </a:uFill>
                <a:latin typeface="Consolas"/>
              </a:rPr>
              <a:t> in </a:t>
            </a:r>
            <a:r>
              <a:rPr lang="tr-TR" sz="1800" b="0" strike="noStrike" spc="-1" dirty="0" err="1">
                <a:solidFill>
                  <a:srgbClr val="FFFFFF"/>
                </a:solidFill>
                <a:uFill>
                  <a:solidFill>
                    <a:srgbClr val="FFFFFF"/>
                  </a:solidFill>
                </a:uFill>
                <a:latin typeface="Consolas"/>
              </a:rPr>
              <a:t>the</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room</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flickering</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lamp</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will</a:t>
            </a:r>
            <a:r>
              <a:rPr lang="tr-TR" sz="1800" b="0" strike="noStrike" spc="-1" dirty="0">
                <a:solidFill>
                  <a:srgbClr val="FFFFFF"/>
                </a:solidFill>
                <a:uFill>
                  <a:solidFill>
                    <a:srgbClr val="FFFFFF"/>
                  </a:solidFill>
                </a:uFill>
                <a:latin typeface="Consolas"/>
              </a:rPr>
              <a:t> be </a:t>
            </a:r>
            <a:r>
              <a:rPr lang="tr-TR" sz="1800" b="0" strike="noStrike" spc="-1" dirty="0" err="1">
                <a:solidFill>
                  <a:srgbClr val="FFFFFF"/>
                </a:solidFill>
                <a:uFill>
                  <a:solidFill>
                    <a:srgbClr val="FFFFFF"/>
                  </a:solidFill>
                </a:uFill>
                <a:latin typeface="Consolas"/>
              </a:rPr>
              <a:t>active</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with</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sound</a:t>
            </a:r>
            <a:r>
              <a:rPr lang="tr-TR" sz="1800" b="0" strike="noStrike" spc="-1" dirty="0">
                <a:solidFill>
                  <a:srgbClr val="FFFFFF"/>
                </a:solidFill>
                <a:uFill>
                  <a:solidFill>
                    <a:srgbClr val="FFFFFF"/>
                  </a:solidFill>
                </a:uFill>
                <a:latin typeface="Consolas"/>
              </a:rPr>
              <a:t> </a:t>
            </a:r>
            <a:r>
              <a:rPr lang="tr-TR" sz="1800" b="0" strike="noStrike" spc="-1" dirty="0" err="1">
                <a:solidFill>
                  <a:srgbClr val="FFFFFF"/>
                </a:solidFill>
                <a:uFill>
                  <a:solidFill>
                    <a:srgbClr val="FFFFFF"/>
                  </a:solidFill>
                </a:uFill>
                <a:latin typeface="Consolas"/>
              </a:rPr>
              <a:t>effect</a:t>
            </a:r>
            <a:r>
              <a:rPr lang="tr-TR" sz="1800" b="0" strike="noStrike" spc="-1" dirty="0">
                <a:solidFill>
                  <a:srgbClr val="FFFFFF"/>
                </a:solidFill>
                <a:uFill>
                  <a:solidFill>
                    <a:srgbClr val="FFFFFF"/>
                  </a:solidFill>
                </a:uFill>
                <a:latin typeface="Consolas"/>
              </a:rPr>
              <a:t>.</a:t>
            </a:r>
            <a:endParaRPr lang="tr-TR" sz="1800" b="0" strike="noStrike" spc="-1" dirty="0">
              <a:solidFill>
                <a:srgbClr val="FFFFFF"/>
              </a:solidFill>
              <a:uFill>
                <a:solidFill>
                  <a:srgbClr val="FFFFFF"/>
                </a:solidFill>
              </a:uFill>
              <a:latin typeface="Calibri"/>
            </a:endParaRPr>
          </a:p>
        </p:txBody>
      </p:sp>
      <p:pic>
        <p:nvPicPr>
          <p:cNvPr id="119" name="Resim 4"/>
          <p:cNvPicPr/>
          <p:nvPr/>
        </p:nvPicPr>
        <p:blipFill>
          <a:blip r:embed="rId2"/>
          <a:stretch/>
        </p:blipFill>
        <p:spPr>
          <a:xfrm>
            <a:off x="5686560" y="2140920"/>
            <a:ext cx="5133600" cy="3652200"/>
          </a:xfrm>
          <a:prstGeom prst="rect">
            <a:avLst/>
          </a:prstGeom>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TextShape 1"/>
          <p:cNvSpPr txBox="1"/>
          <p:nvPr/>
        </p:nvSpPr>
        <p:spPr>
          <a:xfrm>
            <a:off x="685800" y="609480"/>
            <a:ext cx="10131120" cy="1455840"/>
          </a:xfrm>
          <a:prstGeom prst="rect">
            <a:avLst/>
          </a:prstGeom>
          <a:noFill/>
          <a:ln>
            <a:noFill/>
          </a:ln>
        </p:spPr>
        <p:txBody>
          <a:bodyPr anchor="ctr"/>
          <a:lstStyle/>
          <a:p>
            <a:pPr algn="ctr">
              <a:lnSpc>
                <a:spcPct val="100000"/>
              </a:lnSpc>
            </a:pPr>
            <a:r>
              <a:rPr lang="tr-TR" sz="3600" b="1" strike="noStrike" cap="all" spc="-1">
                <a:solidFill>
                  <a:srgbClr val="FFFFFF"/>
                </a:solidFill>
                <a:uFill>
                  <a:solidFill>
                    <a:srgbClr val="FFFFFF"/>
                  </a:solidFill>
                </a:uFill>
                <a:latin typeface="Consolas"/>
              </a:rPr>
              <a:t>Partıcle Systems</a:t>
            </a:r>
            <a:endParaRPr lang="tr-TR" sz="1800" b="0" strike="noStrike" spc="-1">
              <a:solidFill>
                <a:srgbClr val="FFFFFF"/>
              </a:solidFill>
              <a:uFill>
                <a:solidFill>
                  <a:srgbClr val="FFFFFF"/>
                </a:solidFill>
              </a:uFill>
              <a:latin typeface="Calibri"/>
            </a:endParaRPr>
          </a:p>
        </p:txBody>
      </p:sp>
      <p:sp>
        <p:nvSpPr>
          <p:cNvPr id="121" name="TextShape 2"/>
          <p:cNvSpPr txBox="1"/>
          <p:nvPr/>
        </p:nvSpPr>
        <p:spPr>
          <a:xfrm>
            <a:off x="685800" y="2142000"/>
            <a:ext cx="3777840" cy="3648600"/>
          </a:xfrm>
          <a:prstGeom prst="rect">
            <a:avLst/>
          </a:prstGeom>
          <a:noFill/>
          <a:ln>
            <a:noFill/>
          </a:ln>
        </p:spPr>
        <p:txBody>
          <a:bodyPr anchor="ctr"/>
          <a:lstStyle/>
          <a:p>
            <a:pPr marL="285840" indent="-285480">
              <a:lnSpc>
                <a:spcPct val="100000"/>
              </a:lnSpc>
              <a:buClr>
                <a:srgbClr val="FFFFFF"/>
              </a:buClr>
              <a:buFont typeface="Arial"/>
              <a:buChar char="•"/>
            </a:pPr>
            <a:r>
              <a:rPr lang="tr-TR" sz="1800" b="0" strike="noStrike" spc="-1">
                <a:solidFill>
                  <a:srgbClr val="FFFFFF"/>
                </a:solidFill>
                <a:uFill>
                  <a:solidFill>
                    <a:srgbClr val="FFFFFF"/>
                  </a:solidFill>
                </a:uFill>
                <a:latin typeface="Consolas"/>
              </a:rPr>
              <a:t>In the house many particle systems are used. They are white and black smoke particle systems, ember particle system, blood splash particle system, flame particle system and dust particle system. These systems can be increase in the future while developing. </a:t>
            </a:r>
            <a:endParaRPr lang="tr-TR" sz="1800" b="0" strike="noStrike" spc="-1">
              <a:solidFill>
                <a:srgbClr val="FFFFFF"/>
              </a:solidFill>
              <a:uFill>
                <a:solidFill>
                  <a:srgbClr val="FFFFFF"/>
                </a:solidFill>
              </a:uFill>
              <a:latin typeface="Calibri"/>
            </a:endParaRPr>
          </a:p>
        </p:txBody>
      </p:sp>
      <p:pic>
        <p:nvPicPr>
          <p:cNvPr id="122" name="Resim 4"/>
          <p:cNvPicPr/>
          <p:nvPr/>
        </p:nvPicPr>
        <p:blipFill>
          <a:blip r:embed="rId2"/>
          <a:stretch/>
        </p:blipFill>
        <p:spPr>
          <a:xfrm>
            <a:off x="4724280" y="2143080"/>
            <a:ext cx="2990520" cy="3647520"/>
          </a:xfrm>
          <a:prstGeom prst="rect">
            <a:avLst/>
          </a:prstGeom>
          <a:ln>
            <a:noFill/>
          </a:ln>
        </p:spPr>
      </p:pic>
      <p:pic>
        <p:nvPicPr>
          <p:cNvPr id="123" name="Resim 6"/>
          <p:cNvPicPr/>
          <p:nvPr/>
        </p:nvPicPr>
        <p:blipFill>
          <a:blip r:embed="rId3"/>
          <a:stretch/>
        </p:blipFill>
        <p:spPr>
          <a:xfrm>
            <a:off x="7810560" y="2141280"/>
            <a:ext cx="2742840" cy="3651480"/>
          </a:xfrm>
          <a:prstGeom prst="rect">
            <a:avLst/>
          </a:prstGeom>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TextShape 1"/>
          <p:cNvSpPr txBox="1"/>
          <p:nvPr/>
        </p:nvSpPr>
        <p:spPr>
          <a:xfrm>
            <a:off x="685800" y="609480"/>
            <a:ext cx="10131120" cy="1455840"/>
          </a:xfrm>
          <a:prstGeom prst="rect">
            <a:avLst/>
          </a:prstGeom>
          <a:noFill/>
          <a:ln>
            <a:noFill/>
          </a:ln>
        </p:spPr>
        <p:txBody>
          <a:bodyPr anchor="ctr"/>
          <a:lstStyle/>
          <a:p>
            <a:pPr algn="ctr">
              <a:lnSpc>
                <a:spcPct val="100000"/>
              </a:lnSpc>
            </a:pPr>
            <a:r>
              <a:rPr lang="tr-TR" sz="3600" b="1" strike="noStrike" cap="all" spc="-1">
                <a:solidFill>
                  <a:srgbClr val="FFFFFF"/>
                </a:solidFill>
                <a:uFill>
                  <a:solidFill>
                    <a:srgbClr val="FFFFFF"/>
                  </a:solidFill>
                </a:uFill>
                <a:latin typeface="Consolas"/>
              </a:rPr>
              <a:t>Partıcle systems</a:t>
            </a:r>
            <a:endParaRPr lang="tr-TR" sz="1800" b="0" strike="noStrike" spc="-1">
              <a:solidFill>
                <a:srgbClr val="FFFFFF"/>
              </a:solidFill>
              <a:uFill>
                <a:solidFill>
                  <a:srgbClr val="FFFFFF"/>
                </a:solidFill>
              </a:uFill>
              <a:latin typeface="Calibri"/>
            </a:endParaRPr>
          </a:p>
        </p:txBody>
      </p:sp>
      <p:pic>
        <p:nvPicPr>
          <p:cNvPr id="125" name="Resim 8"/>
          <p:cNvPicPr/>
          <p:nvPr/>
        </p:nvPicPr>
        <p:blipFill>
          <a:blip r:embed="rId2"/>
          <a:stretch/>
        </p:blipFill>
        <p:spPr>
          <a:xfrm>
            <a:off x="1323360" y="2066040"/>
            <a:ext cx="4626360" cy="3648600"/>
          </a:xfrm>
          <a:prstGeom prst="rect">
            <a:avLst/>
          </a:prstGeom>
          <a:ln>
            <a:noFill/>
          </a:ln>
        </p:spPr>
      </p:pic>
      <p:pic>
        <p:nvPicPr>
          <p:cNvPr id="126" name="Resim 3"/>
          <p:cNvPicPr/>
          <p:nvPr/>
        </p:nvPicPr>
        <p:blipFill>
          <a:blip r:embed="rId3"/>
          <a:stretch/>
        </p:blipFill>
        <p:spPr>
          <a:xfrm>
            <a:off x="6334200" y="2063880"/>
            <a:ext cx="4485960" cy="3654000"/>
          </a:xfrm>
          <a:prstGeom prst="rect">
            <a:avLst/>
          </a:prstGeom>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TextShape 1"/>
          <p:cNvSpPr txBox="1"/>
          <p:nvPr/>
        </p:nvSpPr>
        <p:spPr>
          <a:xfrm>
            <a:off x="685800" y="609480"/>
            <a:ext cx="10131120" cy="1455840"/>
          </a:xfrm>
          <a:prstGeom prst="rect">
            <a:avLst/>
          </a:prstGeom>
          <a:noFill/>
          <a:ln>
            <a:noFill/>
          </a:ln>
        </p:spPr>
        <p:txBody>
          <a:bodyPr anchor="ctr"/>
          <a:lstStyle/>
          <a:p>
            <a:pPr algn="ctr">
              <a:lnSpc>
                <a:spcPct val="100000"/>
              </a:lnSpc>
            </a:pPr>
            <a:r>
              <a:rPr lang="tr-TR" sz="3600" b="1" strike="noStrike" cap="all" spc="-1">
                <a:solidFill>
                  <a:srgbClr val="FFFFFF"/>
                </a:solidFill>
                <a:uFill>
                  <a:solidFill>
                    <a:srgbClr val="FFFFFF"/>
                  </a:solidFill>
                </a:uFill>
                <a:latin typeface="Consolas"/>
              </a:rPr>
              <a:t>PARTICLE SYSTEms</a:t>
            </a:r>
            <a:endParaRPr lang="tr-TR" sz="1800" b="0" strike="noStrike" spc="-1">
              <a:solidFill>
                <a:srgbClr val="FFFFFF"/>
              </a:solidFill>
              <a:uFill>
                <a:solidFill>
                  <a:srgbClr val="FFFFFF"/>
                </a:solidFill>
              </a:uFill>
              <a:latin typeface="Calibri"/>
            </a:endParaRPr>
          </a:p>
        </p:txBody>
      </p:sp>
      <p:pic>
        <p:nvPicPr>
          <p:cNvPr id="128" name="Resim 4"/>
          <p:cNvPicPr/>
          <p:nvPr/>
        </p:nvPicPr>
        <p:blipFill>
          <a:blip r:embed="rId2"/>
          <a:stretch/>
        </p:blipFill>
        <p:spPr>
          <a:xfrm>
            <a:off x="3025800" y="2142000"/>
            <a:ext cx="5451120" cy="3648600"/>
          </a:xfrm>
          <a:prstGeom prst="rect">
            <a:avLst/>
          </a:prstGeom>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TextShape 1"/>
          <p:cNvSpPr txBox="1"/>
          <p:nvPr/>
        </p:nvSpPr>
        <p:spPr>
          <a:xfrm>
            <a:off x="685800" y="609480"/>
            <a:ext cx="10131120" cy="1455840"/>
          </a:xfrm>
          <a:prstGeom prst="rect">
            <a:avLst/>
          </a:prstGeom>
          <a:noFill/>
          <a:ln>
            <a:noFill/>
          </a:ln>
        </p:spPr>
        <p:txBody>
          <a:bodyPr anchor="ctr"/>
          <a:lstStyle/>
          <a:p>
            <a:pPr algn="ctr">
              <a:lnSpc>
                <a:spcPct val="100000"/>
              </a:lnSpc>
            </a:pPr>
            <a:r>
              <a:rPr lang="tr-TR" sz="3600" b="1" strike="noStrike" cap="all" spc="-1">
                <a:solidFill>
                  <a:srgbClr val="FFFFFF"/>
                </a:solidFill>
                <a:uFill>
                  <a:solidFill>
                    <a:srgbClr val="FFFFFF"/>
                  </a:solidFill>
                </a:uFill>
                <a:latin typeface="Consolas"/>
              </a:rPr>
              <a:t>Sound Effects/MUsıc</a:t>
            </a:r>
            <a:endParaRPr lang="tr-TR" sz="1800" b="0" strike="noStrike" spc="-1">
              <a:solidFill>
                <a:srgbClr val="FFFFFF"/>
              </a:solidFill>
              <a:uFill>
                <a:solidFill>
                  <a:srgbClr val="FFFFFF"/>
                </a:solidFill>
              </a:uFill>
              <a:latin typeface="Calibri"/>
            </a:endParaRPr>
          </a:p>
        </p:txBody>
      </p:sp>
      <p:sp>
        <p:nvSpPr>
          <p:cNvPr id="130" name="TextShape 2"/>
          <p:cNvSpPr txBox="1"/>
          <p:nvPr/>
        </p:nvSpPr>
        <p:spPr>
          <a:xfrm>
            <a:off x="685800" y="2142000"/>
            <a:ext cx="10254960" cy="3648600"/>
          </a:xfrm>
          <a:prstGeom prst="rect">
            <a:avLst/>
          </a:prstGeom>
          <a:noFill/>
          <a:ln>
            <a:noFill/>
          </a:ln>
        </p:spPr>
        <p:txBody>
          <a:bodyPr anchor="ctr"/>
          <a:lstStyle/>
          <a:p>
            <a:pPr marL="285840" indent="-285480">
              <a:lnSpc>
                <a:spcPct val="100000"/>
              </a:lnSpc>
              <a:buClr>
                <a:srgbClr val="FFFFFF"/>
              </a:buClr>
              <a:buFont typeface="Arial"/>
              <a:buChar char="•"/>
            </a:pPr>
            <a:r>
              <a:rPr lang="tr-TR" sz="3200" b="0" strike="noStrike" spc="-1">
                <a:solidFill>
                  <a:srgbClr val="FFFFFF"/>
                </a:solidFill>
                <a:uFill>
                  <a:solidFill>
                    <a:srgbClr val="FFFFFF"/>
                  </a:solidFill>
                </a:uFill>
                <a:latin typeface="Consolas"/>
              </a:rPr>
              <a:t>House has three background music. They are girl playing song, fire sound and wind blowing sound. Electirical sizzle sound is in level but inactive form. It will be adding with spotlights.</a:t>
            </a:r>
            <a:endParaRPr lang="tr-TR" sz="1800" b="0" strike="noStrike" spc="-1">
              <a:solidFill>
                <a:srgbClr val="FFFFFF"/>
              </a:solidFill>
              <a:uFill>
                <a:solidFill>
                  <a:srgbClr val="FFFFFF"/>
                </a:solidFill>
              </a:uFill>
              <a:latin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TextShape 1"/>
          <p:cNvSpPr txBox="1"/>
          <p:nvPr/>
        </p:nvSpPr>
        <p:spPr>
          <a:xfrm>
            <a:off x="685800" y="-3960"/>
            <a:ext cx="10131120" cy="891720"/>
          </a:xfrm>
          <a:prstGeom prst="rect">
            <a:avLst/>
          </a:prstGeom>
          <a:noFill/>
          <a:ln>
            <a:noFill/>
          </a:ln>
        </p:spPr>
        <p:txBody>
          <a:bodyPr anchor="ctr"/>
          <a:lstStyle/>
          <a:p>
            <a:pPr algn="ctr">
              <a:lnSpc>
                <a:spcPct val="100000"/>
              </a:lnSpc>
            </a:pPr>
            <a:r>
              <a:rPr lang="tr-TR" sz="3600" b="1" strike="noStrike" cap="all" spc="-1">
                <a:solidFill>
                  <a:srgbClr val="FFFFFF"/>
                </a:solidFill>
                <a:uFill>
                  <a:solidFill>
                    <a:srgbClr val="FFFFFF"/>
                  </a:solidFill>
                </a:uFill>
                <a:latin typeface="Consolas"/>
              </a:rPr>
              <a:t>LEVEL 3 - HOSPITAL</a:t>
            </a:r>
            <a:endParaRPr lang="tr-TR" sz="1800" b="0" strike="noStrike" spc="-1">
              <a:solidFill>
                <a:srgbClr val="FFFFFF"/>
              </a:solidFill>
              <a:uFill>
                <a:solidFill>
                  <a:srgbClr val="FFFFFF"/>
                </a:solidFill>
              </a:uFill>
              <a:latin typeface="Calibri"/>
            </a:endParaRPr>
          </a:p>
        </p:txBody>
      </p:sp>
      <p:sp>
        <p:nvSpPr>
          <p:cNvPr id="132" name="TextShape 2"/>
          <p:cNvSpPr txBox="1"/>
          <p:nvPr/>
        </p:nvSpPr>
        <p:spPr>
          <a:xfrm>
            <a:off x="685800" y="2142000"/>
            <a:ext cx="10131120" cy="3648600"/>
          </a:xfrm>
          <a:prstGeom prst="rect">
            <a:avLst/>
          </a:prstGeom>
          <a:noFill/>
          <a:ln>
            <a:noFill/>
          </a:ln>
        </p:spPr>
        <p:txBody>
          <a:bodyPr anchor="ctr"/>
          <a:lstStyle/>
          <a:p>
            <a:endParaRPr lang="tr-TR" sz="1800" b="0" strike="noStrike" spc="-1">
              <a:solidFill>
                <a:srgbClr val="FFFFFF"/>
              </a:solidFill>
              <a:uFill>
                <a:solidFill>
                  <a:srgbClr val="FFFFFF"/>
                </a:solidFill>
              </a:uFill>
              <a:latin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85800" y="609480"/>
            <a:ext cx="10131120" cy="1455840"/>
          </a:xfrm>
          <a:prstGeom prst="rect">
            <a:avLst/>
          </a:prstGeom>
          <a:noFill/>
          <a:ln>
            <a:noFill/>
          </a:ln>
        </p:spPr>
        <p:txBody>
          <a:bodyPr anchor="ctr"/>
          <a:lstStyle/>
          <a:p>
            <a:endParaRPr lang="tr-TR" sz="1800" b="0" strike="noStrike" spc="-1">
              <a:solidFill>
                <a:srgbClr val="FFFFFF"/>
              </a:solidFill>
              <a:uFill>
                <a:solidFill>
                  <a:srgbClr val="FFFFFF"/>
                </a:solidFill>
              </a:uFill>
              <a:latin typeface="Calibri"/>
            </a:endParaRPr>
          </a:p>
        </p:txBody>
      </p:sp>
      <p:sp>
        <p:nvSpPr>
          <p:cNvPr id="134" name="TextShape 2"/>
          <p:cNvSpPr txBox="1"/>
          <p:nvPr/>
        </p:nvSpPr>
        <p:spPr>
          <a:xfrm>
            <a:off x="685800" y="2142000"/>
            <a:ext cx="10131120" cy="3648600"/>
          </a:xfrm>
          <a:prstGeom prst="rect">
            <a:avLst/>
          </a:prstGeom>
          <a:noFill/>
          <a:ln>
            <a:noFill/>
          </a:ln>
        </p:spPr>
        <p:txBody>
          <a:bodyPr anchor="ctr"/>
          <a:lstStyle/>
          <a:p>
            <a:endParaRPr lang="tr-TR" sz="1800" b="0" strike="noStrike" spc="-1">
              <a:solidFill>
                <a:srgbClr val="FFFFFF"/>
              </a:solidFill>
              <a:uFill>
                <a:solidFill>
                  <a:srgbClr val="FFFFFF"/>
                </a:solidFill>
              </a:uFill>
              <a:latin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TextShape 1"/>
          <p:cNvSpPr txBox="1"/>
          <p:nvPr/>
        </p:nvSpPr>
        <p:spPr>
          <a:xfrm>
            <a:off x="933480" y="4352040"/>
            <a:ext cx="10131120" cy="2534400"/>
          </a:xfrm>
          <a:prstGeom prst="rect">
            <a:avLst/>
          </a:prstGeom>
          <a:noFill/>
          <a:ln>
            <a:noFill/>
          </a:ln>
        </p:spPr>
        <p:txBody>
          <a:bodyPr anchor="ctr"/>
          <a:lstStyle/>
          <a:p>
            <a:pPr algn="ctr">
              <a:lnSpc>
                <a:spcPct val="100000"/>
              </a:lnSpc>
            </a:pPr>
            <a:r>
              <a:rPr lang="tr-TR" sz="2000" b="1" strike="noStrike" spc="-1" dirty="0" err="1">
                <a:solidFill>
                  <a:srgbClr val="FFFFFF"/>
                </a:solidFill>
                <a:uFill>
                  <a:solidFill>
                    <a:srgbClr val="FFFFFF"/>
                  </a:solidFill>
                </a:uFill>
                <a:latin typeface="consolas"/>
              </a:rPr>
              <a:t>Agateophobia's</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main</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story</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consists</a:t>
            </a:r>
            <a:r>
              <a:rPr lang="tr-TR" sz="2000" b="1" strike="noStrike" spc="-1" dirty="0">
                <a:solidFill>
                  <a:srgbClr val="FFFFFF"/>
                </a:solidFill>
                <a:uFill>
                  <a:solidFill>
                    <a:srgbClr val="FFFFFF"/>
                  </a:solidFill>
                </a:uFill>
                <a:latin typeface="consolas"/>
              </a:rPr>
              <a:t> of a </a:t>
            </a:r>
            <a:r>
              <a:rPr lang="tr-TR" sz="2000" b="1" strike="noStrike" spc="-1" dirty="0" err="1">
                <a:solidFill>
                  <a:srgbClr val="FFFFFF"/>
                </a:solidFill>
                <a:uFill>
                  <a:solidFill>
                    <a:srgbClr val="FFFFFF"/>
                  </a:solidFill>
                </a:uFill>
                <a:latin typeface="consolas"/>
              </a:rPr>
              <a:t>paranoid</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man</a:t>
            </a:r>
            <a:r>
              <a:rPr lang="tr-TR" sz="2000" b="1" strike="noStrike" spc="-1" dirty="0">
                <a:solidFill>
                  <a:srgbClr val="FFFFFF"/>
                </a:solidFill>
                <a:uFill>
                  <a:solidFill>
                    <a:srgbClr val="FFFFFF"/>
                  </a:solidFill>
                </a:uFill>
                <a:latin typeface="consolas"/>
              </a:rPr>
              <a:t>, his </a:t>
            </a:r>
            <a:r>
              <a:rPr lang="tr-TR" sz="2000" b="1" strike="noStrike" spc="-1" dirty="0" err="1">
                <a:solidFill>
                  <a:srgbClr val="FFFFFF"/>
                </a:solidFill>
                <a:uFill>
                  <a:solidFill>
                    <a:srgbClr val="FFFFFF"/>
                  </a:solidFill>
                </a:uFill>
                <a:latin typeface="consolas"/>
              </a:rPr>
              <a:t>past</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present</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thoughts</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and</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dreams</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Like</a:t>
            </a:r>
            <a:r>
              <a:rPr lang="tr-TR" sz="2000" b="1" strike="noStrike" spc="-1" dirty="0">
                <a:solidFill>
                  <a:srgbClr val="FFFFFF"/>
                </a:solidFill>
                <a:uFill>
                  <a:solidFill>
                    <a:srgbClr val="FFFFFF"/>
                  </a:solidFill>
                </a:uFill>
                <a:latin typeface="consolas"/>
              </a:rPr>
              <a:t> his </a:t>
            </a:r>
            <a:r>
              <a:rPr lang="tr-TR" sz="2000" b="1" strike="noStrike" spc="-1" dirty="0" err="1">
                <a:solidFill>
                  <a:srgbClr val="FFFFFF"/>
                </a:solidFill>
                <a:uFill>
                  <a:solidFill>
                    <a:srgbClr val="FFFFFF"/>
                  </a:solidFill>
                </a:uFill>
                <a:latin typeface="consolas"/>
              </a:rPr>
              <a:t>daughter's</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death</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bad</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things</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he's</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been</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through</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combined</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with</a:t>
            </a:r>
            <a:r>
              <a:rPr lang="tr-TR" sz="2000" b="1" strike="noStrike" spc="-1" dirty="0">
                <a:solidFill>
                  <a:srgbClr val="FFFFFF"/>
                </a:solidFill>
                <a:uFill>
                  <a:solidFill>
                    <a:srgbClr val="FFFFFF"/>
                  </a:solidFill>
                </a:uFill>
                <a:latin typeface="consolas"/>
              </a:rPr>
              <a:t> his </a:t>
            </a:r>
            <a:r>
              <a:rPr lang="tr-TR" sz="2000" b="1" strike="noStrike" spc="-1" dirty="0" err="1">
                <a:solidFill>
                  <a:srgbClr val="FFFFFF"/>
                </a:solidFill>
                <a:uFill>
                  <a:solidFill>
                    <a:srgbClr val="FFFFFF"/>
                  </a:solidFill>
                </a:uFill>
                <a:latin typeface="consolas"/>
              </a:rPr>
              <a:t>phobia</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makes</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him</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insane</a:t>
            </a:r>
            <a:r>
              <a:rPr lang="tr-TR" sz="2000" b="1" strike="noStrike" spc="-1" dirty="0" smtClean="0">
                <a:solidFill>
                  <a:srgbClr val="FFFFFF"/>
                </a:solidFill>
                <a:uFill>
                  <a:solidFill>
                    <a:srgbClr val="FFFFFF"/>
                  </a:solidFill>
                </a:uFill>
                <a:latin typeface="consolas"/>
              </a:rPr>
              <a:t>. He </a:t>
            </a:r>
            <a:r>
              <a:rPr lang="tr-TR" sz="2000" b="1" strike="noStrike" spc="-1" dirty="0" err="1" smtClean="0">
                <a:solidFill>
                  <a:srgbClr val="FFFFFF"/>
                </a:solidFill>
                <a:uFill>
                  <a:solidFill>
                    <a:srgbClr val="FFFFFF"/>
                  </a:solidFill>
                </a:uFill>
                <a:latin typeface="consolas"/>
              </a:rPr>
              <a:t>starts</a:t>
            </a:r>
            <a:r>
              <a:rPr lang="tr-TR" sz="2000" b="1" strike="noStrike" spc="-1" dirty="0" smtClean="0">
                <a:solidFill>
                  <a:srgbClr val="FFFFFF"/>
                </a:solidFill>
                <a:uFill>
                  <a:solidFill>
                    <a:srgbClr val="FFFFFF"/>
                  </a:solidFill>
                </a:uFill>
                <a:latin typeface="consolas"/>
              </a:rPr>
              <a:t> </a:t>
            </a:r>
            <a:r>
              <a:rPr lang="tr-TR" sz="2000" b="1" strike="noStrike" spc="-1" dirty="0" err="1" smtClean="0">
                <a:solidFill>
                  <a:srgbClr val="FFFFFF"/>
                </a:solidFill>
                <a:uFill>
                  <a:solidFill>
                    <a:srgbClr val="FFFFFF"/>
                  </a:solidFill>
                </a:uFill>
                <a:latin typeface="consolas"/>
              </a:rPr>
              <a:t>to</a:t>
            </a:r>
            <a:r>
              <a:rPr lang="tr-TR" sz="2000" b="1" strike="noStrike" spc="-1" dirty="0" smtClean="0">
                <a:solidFill>
                  <a:srgbClr val="FFFFFF"/>
                </a:solidFill>
                <a:uFill>
                  <a:solidFill>
                    <a:srgbClr val="FFFFFF"/>
                  </a:solidFill>
                </a:uFill>
                <a:latin typeface="consolas"/>
              </a:rPr>
              <a:t> </a:t>
            </a:r>
            <a:r>
              <a:rPr lang="tr-TR" sz="2000" b="1" strike="noStrike" spc="-1" dirty="0" err="1" smtClean="0">
                <a:solidFill>
                  <a:srgbClr val="FFFFFF"/>
                </a:solidFill>
                <a:uFill>
                  <a:solidFill>
                    <a:srgbClr val="FFFFFF"/>
                  </a:solidFill>
                </a:uFill>
                <a:latin typeface="consolas"/>
              </a:rPr>
              <a:t>see</a:t>
            </a:r>
            <a:r>
              <a:rPr lang="tr-TR" sz="2000" b="1" strike="noStrike" spc="-1" dirty="0" smtClean="0">
                <a:solidFill>
                  <a:srgbClr val="FFFFFF"/>
                </a:solidFill>
                <a:uFill>
                  <a:solidFill>
                    <a:srgbClr val="FFFFFF"/>
                  </a:solidFill>
                </a:uFill>
                <a:latin typeface="consolas"/>
              </a:rPr>
              <a:t> </a:t>
            </a:r>
            <a:r>
              <a:rPr lang="tr-TR" sz="2000" b="1" strike="noStrike" spc="-1" dirty="0" err="1" smtClean="0">
                <a:solidFill>
                  <a:srgbClr val="FFFFFF"/>
                </a:solidFill>
                <a:uFill>
                  <a:solidFill>
                    <a:srgbClr val="FFFFFF"/>
                  </a:solidFill>
                </a:uFill>
                <a:latin typeface="consolas"/>
              </a:rPr>
              <a:t>the</a:t>
            </a:r>
            <a:r>
              <a:rPr lang="tr-TR" sz="2000" b="1" strike="noStrike" spc="-1" dirty="0" smtClean="0">
                <a:solidFill>
                  <a:srgbClr val="FFFFFF"/>
                </a:solidFill>
                <a:uFill>
                  <a:solidFill>
                    <a:srgbClr val="FFFFFF"/>
                  </a:solidFill>
                </a:uFill>
                <a:latin typeface="consolas"/>
              </a:rPr>
              <a:t> </a:t>
            </a:r>
            <a:r>
              <a:rPr lang="tr-TR" sz="2000" b="1" strike="noStrike" spc="-1" dirty="0" err="1" smtClean="0">
                <a:solidFill>
                  <a:srgbClr val="FFFFFF"/>
                </a:solidFill>
                <a:uFill>
                  <a:solidFill>
                    <a:srgbClr val="FFFFFF"/>
                  </a:solidFill>
                </a:uFill>
                <a:latin typeface="consolas"/>
              </a:rPr>
              <a:t>reality</a:t>
            </a:r>
            <a:r>
              <a:rPr lang="tr-TR" sz="2000" b="1" strike="noStrike" spc="-1" dirty="0" smtClean="0">
                <a:solidFill>
                  <a:srgbClr val="FFFFFF"/>
                </a:solidFill>
                <a:uFill>
                  <a:solidFill>
                    <a:srgbClr val="FFFFFF"/>
                  </a:solidFill>
                </a:uFill>
                <a:latin typeface="consolas"/>
              </a:rPr>
              <a:t> </a:t>
            </a:r>
            <a:r>
              <a:rPr lang="tr-TR" sz="2000" b="1" strike="noStrike" spc="-1" dirty="0" err="1" smtClean="0">
                <a:solidFill>
                  <a:srgbClr val="FFFFFF"/>
                </a:solidFill>
                <a:uFill>
                  <a:solidFill>
                    <a:srgbClr val="FFFFFF"/>
                  </a:solidFill>
                </a:uFill>
                <a:latin typeface="consolas"/>
              </a:rPr>
              <a:t>different</a:t>
            </a:r>
            <a:r>
              <a:rPr lang="tr-TR" sz="2000" b="1" strike="noStrike" spc="-1" dirty="0" smtClean="0">
                <a:solidFill>
                  <a:srgbClr val="FFFFFF"/>
                </a:solidFill>
                <a:uFill>
                  <a:solidFill>
                    <a:srgbClr val="FFFFFF"/>
                  </a:solidFill>
                </a:uFill>
                <a:latin typeface="consolas"/>
              </a:rPr>
              <a:t>, </a:t>
            </a:r>
            <a:r>
              <a:rPr lang="tr-TR" sz="2000" b="1" strike="noStrike" spc="-1" dirty="0" err="1" smtClean="0">
                <a:solidFill>
                  <a:srgbClr val="FFFFFF"/>
                </a:solidFill>
                <a:uFill>
                  <a:solidFill>
                    <a:srgbClr val="FFFFFF"/>
                  </a:solidFill>
                </a:uFill>
                <a:latin typeface="consolas"/>
              </a:rPr>
              <a:t>depending</a:t>
            </a:r>
            <a:r>
              <a:rPr lang="tr-TR" sz="2000" b="1" strike="noStrike" spc="-1" dirty="0" smtClean="0">
                <a:solidFill>
                  <a:srgbClr val="FFFFFF"/>
                </a:solidFill>
                <a:uFill>
                  <a:solidFill>
                    <a:srgbClr val="FFFFFF"/>
                  </a:solidFill>
                </a:uFill>
                <a:latin typeface="consolas"/>
              </a:rPr>
              <a:t> on his </a:t>
            </a:r>
            <a:r>
              <a:rPr lang="tr-TR" sz="2000" b="1" strike="noStrike" spc="-1" dirty="0" err="1" smtClean="0">
                <a:solidFill>
                  <a:srgbClr val="FFFFFF"/>
                </a:solidFill>
                <a:uFill>
                  <a:solidFill>
                    <a:srgbClr val="FFFFFF"/>
                  </a:solidFill>
                </a:uFill>
                <a:latin typeface="consolas"/>
              </a:rPr>
              <a:t>subconscious</a:t>
            </a:r>
            <a:r>
              <a:rPr lang="tr-TR" sz="2000" b="1" strike="noStrike" spc="-1" dirty="0" smtClean="0">
                <a:solidFill>
                  <a:srgbClr val="FFFFFF"/>
                </a:solidFill>
                <a:uFill>
                  <a:solidFill>
                    <a:srgbClr val="FFFFFF"/>
                  </a:solidFill>
                </a:uFill>
                <a:latin typeface="consolas"/>
              </a:rPr>
              <a:t>. He </a:t>
            </a:r>
            <a:r>
              <a:rPr lang="tr-TR" sz="2000" b="1" strike="noStrike" spc="-1" dirty="0" err="1" smtClean="0">
                <a:solidFill>
                  <a:srgbClr val="FFFFFF"/>
                </a:solidFill>
                <a:uFill>
                  <a:solidFill>
                    <a:srgbClr val="FFFFFF"/>
                  </a:solidFill>
                </a:uFill>
                <a:latin typeface="consolas"/>
              </a:rPr>
              <a:t>blames</a:t>
            </a:r>
            <a:r>
              <a:rPr lang="tr-TR" sz="2000" b="1" strike="noStrike" spc="-1" dirty="0" smtClean="0">
                <a:solidFill>
                  <a:srgbClr val="FFFFFF"/>
                </a:solidFill>
                <a:uFill>
                  <a:solidFill>
                    <a:srgbClr val="FFFFFF"/>
                  </a:solidFill>
                </a:uFill>
                <a:latin typeface="consolas"/>
              </a:rPr>
              <a:t> </a:t>
            </a:r>
            <a:r>
              <a:rPr lang="tr-TR" sz="2000" b="1" strike="noStrike" spc="-1" dirty="0" err="1" smtClean="0">
                <a:solidFill>
                  <a:srgbClr val="FFFFFF"/>
                </a:solidFill>
                <a:uFill>
                  <a:solidFill>
                    <a:srgbClr val="FFFFFF"/>
                  </a:solidFill>
                </a:uFill>
                <a:latin typeface="consolas"/>
              </a:rPr>
              <a:t>himself</a:t>
            </a:r>
            <a:r>
              <a:rPr lang="tr-TR" sz="2000" b="1" strike="noStrike" spc="-1" dirty="0" smtClean="0">
                <a:solidFill>
                  <a:srgbClr val="FFFFFF"/>
                </a:solidFill>
                <a:uFill>
                  <a:solidFill>
                    <a:srgbClr val="FFFFFF"/>
                  </a:solidFill>
                </a:uFill>
                <a:latin typeface="consolas"/>
              </a:rPr>
              <a:t> </a:t>
            </a:r>
            <a:r>
              <a:rPr lang="tr-TR" sz="2000" b="1" strike="noStrike" spc="-1" dirty="0" err="1" smtClean="0">
                <a:solidFill>
                  <a:srgbClr val="FFFFFF"/>
                </a:solidFill>
                <a:uFill>
                  <a:solidFill>
                    <a:srgbClr val="FFFFFF"/>
                  </a:solidFill>
                </a:uFill>
                <a:latin typeface="consolas"/>
              </a:rPr>
              <a:t>about</a:t>
            </a:r>
            <a:r>
              <a:rPr lang="tr-TR" sz="2000" b="1" strike="noStrike" spc="-1" dirty="0" smtClean="0">
                <a:solidFill>
                  <a:srgbClr val="FFFFFF"/>
                </a:solidFill>
                <a:uFill>
                  <a:solidFill>
                    <a:srgbClr val="FFFFFF"/>
                  </a:solidFill>
                </a:uFill>
                <a:latin typeface="consolas"/>
              </a:rPr>
              <a:t> his </a:t>
            </a:r>
            <a:r>
              <a:rPr lang="tr-TR" sz="2000" b="1" strike="noStrike" spc="-1" dirty="0" err="1" smtClean="0">
                <a:solidFill>
                  <a:srgbClr val="FFFFFF"/>
                </a:solidFill>
                <a:uFill>
                  <a:solidFill>
                    <a:srgbClr val="FFFFFF"/>
                  </a:solidFill>
                </a:uFill>
                <a:latin typeface="consolas"/>
              </a:rPr>
              <a:t>daughter’s</a:t>
            </a:r>
            <a:r>
              <a:rPr lang="tr-TR" sz="2000" b="1" strike="noStrike" spc="-1" dirty="0" smtClean="0">
                <a:solidFill>
                  <a:srgbClr val="FFFFFF"/>
                </a:solidFill>
                <a:uFill>
                  <a:solidFill>
                    <a:srgbClr val="FFFFFF"/>
                  </a:solidFill>
                </a:uFill>
                <a:latin typeface="consolas"/>
              </a:rPr>
              <a:t> </a:t>
            </a:r>
            <a:r>
              <a:rPr lang="tr-TR" sz="2000" b="1" strike="noStrike" spc="-1" dirty="0" err="1" smtClean="0">
                <a:solidFill>
                  <a:srgbClr val="FFFFFF"/>
                </a:solidFill>
                <a:uFill>
                  <a:solidFill>
                    <a:srgbClr val="FFFFFF"/>
                  </a:solidFill>
                </a:uFill>
                <a:latin typeface="consolas"/>
              </a:rPr>
              <a:t>death</a:t>
            </a:r>
            <a:r>
              <a:rPr lang="tr-TR" sz="2000" b="1" strike="noStrike" spc="-1" dirty="0" smtClean="0">
                <a:solidFill>
                  <a:srgbClr val="FFFFFF"/>
                </a:solidFill>
                <a:uFill>
                  <a:solidFill>
                    <a:srgbClr val="FFFFFF"/>
                  </a:solidFill>
                </a:uFill>
                <a:latin typeface="consolas"/>
              </a:rPr>
              <a:t> (</a:t>
            </a:r>
            <a:r>
              <a:rPr lang="tr-TR" sz="2000" b="1" spc="-1" dirty="0" err="1">
                <a:solidFill>
                  <a:srgbClr val="FFFFFF"/>
                </a:solidFill>
                <a:uFill>
                  <a:solidFill>
                    <a:srgbClr val="FFFFFF"/>
                  </a:solidFill>
                </a:uFill>
                <a:latin typeface="consolas"/>
              </a:rPr>
              <a:t>b</a:t>
            </a:r>
            <a:r>
              <a:rPr lang="tr-TR" sz="2000" b="1" strike="noStrike" spc="-1" dirty="0" err="1" smtClean="0">
                <a:solidFill>
                  <a:srgbClr val="FFFFFF"/>
                </a:solidFill>
                <a:uFill>
                  <a:solidFill>
                    <a:srgbClr val="FFFFFF"/>
                  </a:solidFill>
                </a:uFill>
                <a:latin typeface="consolas"/>
              </a:rPr>
              <a:t>urnt</a:t>
            </a:r>
            <a:r>
              <a:rPr lang="tr-TR" sz="2000" b="1" strike="noStrike" spc="-1" dirty="0" smtClean="0">
                <a:solidFill>
                  <a:srgbClr val="FFFFFF"/>
                </a:solidFill>
                <a:uFill>
                  <a:solidFill>
                    <a:srgbClr val="FFFFFF"/>
                  </a:solidFill>
                </a:uFill>
                <a:latin typeface="consolas"/>
              </a:rPr>
              <a:t> in </a:t>
            </a:r>
            <a:r>
              <a:rPr lang="tr-TR" sz="2000" b="1" strike="noStrike" spc="-1" dirty="0" err="1" smtClean="0">
                <a:solidFill>
                  <a:srgbClr val="FFFFFF"/>
                </a:solidFill>
                <a:uFill>
                  <a:solidFill>
                    <a:srgbClr val="FFFFFF"/>
                  </a:solidFill>
                </a:uFill>
                <a:latin typeface="consolas"/>
              </a:rPr>
              <a:t>their</a:t>
            </a:r>
            <a:r>
              <a:rPr lang="tr-TR" sz="2000" b="1" strike="noStrike" spc="-1" dirty="0" smtClean="0">
                <a:solidFill>
                  <a:srgbClr val="FFFFFF"/>
                </a:solidFill>
                <a:uFill>
                  <a:solidFill>
                    <a:srgbClr val="FFFFFF"/>
                  </a:solidFill>
                </a:uFill>
                <a:latin typeface="consolas"/>
              </a:rPr>
              <a:t> </a:t>
            </a:r>
            <a:r>
              <a:rPr lang="tr-TR" sz="2000" b="1" strike="noStrike" spc="-1" dirty="0" err="1" smtClean="0">
                <a:solidFill>
                  <a:srgbClr val="FFFFFF"/>
                </a:solidFill>
                <a:uFill>
                  <a:solidFill>
                    <a:srgbClr val="FFFFFF"/>
                  </a:solidFill>
                </a:uFill>
                <a:latin typeface="consolas"/>
              </a:rPr>
              <a:t>house</a:t>
            </a:r>
            <a:r>
              <a:rPr lang="tr-TR" sz="2000" b="1" spc="-1" dirty="0" smtClean="0">
                <a:solidFill>
                  <a:srgbClr val="FFFFFF"/>
                </a:solidFill>
                <a:uFill>
                  <a:solidFill>
                    <a:srgbClr val="FFFFFF"/>
                  </a:solidFill>
                </a:uFill>
                <a:latin typeface="consolas"/>
              </a:rPr>
              <a:t>), </a:t>
            </a:r>
            <a:r>
              <a:rPr lang="tr-TR" sz="2000" b="1" spc="-1" dirty="0" err="1" smtClean="0">
                <a:solidFill>
                  <a:srgbClr val="FFFFFF"/>
                </a:solidFill>
                <a:uFill>
                  <a:solidFill>
                    <a:srgbClr val="FFFFFF"/>
                  </a:solidFill>
                </a:uFill>
                <a:latin typeface="consolas"/>
              </a:rPr>
              <a:t>and</a:t>
            </a:r>
            <a:r>
              <a:rPr lang="tr-TR" sz="2000" b="1" spc="-1" dirty="0" smtClean="0">
                <a:solidFill>
                  <a:srgbClr val="FFFFFF"/>
                </a:solidFill>
                <a:uFill>
                  <a:solidFill>
                    <a:srgbClr val="FFFFFF"/>
                  </a:solidFill>
                </a:uFill>
                <a:latin typeface="consolas"/>
              </a:rPr>
              <a:t> </a:t>
            </a:r>
            <a:r>
              <a:rPr lang="tr-TR" sz="2000" b="1" spc="-1" dirty="0" err="1" smtClean="0">
                <a:solidFill>
                  <a:srgbClr val="FFFFFF"/>
                </a:solidFill>
                <a:uFill>
                  <a:solidFill>
                    <a:srgbClr val="FFFFFF"/>
                  </a:solidFill>
                </a:uFill>
                <a:latin typeface="consolas"/>
              </a:rPr>
              <a:t>through</a:t>
            </a:r>
            <a:r>
              <a:rPr lang="tr-TR" sz="2000" b="1" spc="-1" dirty="0" smtClean="0">
                <a:solidFill>
                  <a:srgbClr val="FFFFFF"/>
                </a:solidFill>
                <a:uFill>
                  <a:solidFill>
                    <a:srgbClr val="FFFFFF"/>
                  </a:solidFill>
                </a:uFill>
                <a:latin typeface="consolas"/>
              </a:rPr>
              <a:t> </a:t>
            </a:r>
            <a:r>
              <a:rPr lang="tr-TR" sz="2000" b="1" spc="-1" dirty="0" err="1" smtClean="0">
                <a:solidFill>
                  <a:srgbClr val="FFFFFF"/>
                </a:solidFill>
                <a:uFill>
                  <a:solidFill>
                    <a:srgbClr val="FFFFFF"/>
                  </a:solidFill>
                </a:uFill>
                <a:latin typeface="consolas"/>
              </a:rPr>
              <a:t>the</a:t>
            </a:r>
            <a:r>
              <a:rPr lang="tr-TR" sz="2000" b="1" spc="-1" dirty="0" smtClean="0">
                <a:solidFill>
                  <a:srgbClr val="FFFFFF"/>
                </a:solidFill>
                <a:uFill>
                  <a:solidFill>
                    <a:srgbClr val="FFFFFF"/>
                  </a:solidFill>
                </a:uFill>
                <a:latin typeface="consolas"/>
              </a:rPr>
              <a:t> game he is </a:t>
            </a:r>
            <a:r>
              <a:rPr lang="tr-TR" sz="2000" b="1" spc="-1" dirty="0" err="1" smtClean="0">
                <a:solidFill>
                  <a:srgbClr val="FFFFFF"/>
                </a:solidFill>
                <a:uFill>
                  <a:solidFill>
                    <a:srgbClr val="FFFFFF"/>
                  </a:solidFill>
                </a:uFill>
                <a:latin typeface="consolas"/>
              </a:rPr>
              <a:t>hallucinating</a:t>
            </a:r>
            <a:r>
              <a:rPr lang="tr-TR" sz="2000" b="1" spc="-1" dirty="0" smtClean="0">
                <a:solidFill>
                  <a:srgbClr val="FFFFFF"/>
                </a:solidFill>
                <a:uFill>
                  <a:solidFill>
                    <a:srgbClr val="FFFFFF"/>
                  </a:solidFill>
                </a:uFill>
                <a:latin typeface="consolas"/>
              </a:rPr>
              <a:t> </a:t>
            </a:r>
            <a:r>
              <a:rPr lang="tr-TR" sz="2000" b="1" spc="-1" dirty="0" err="1" smtClean="0">
                <a:solidFill>
                  <a:srgbClr val="FFFFFF"/>
                </a:solidFill>
                <a:uFill>
                  <a:solidFill>
                    <a:srgbClr val="FFFFFF"/>
                  </a:solidFill>
                </a:uFill>
                <a:latin typeface="consolas"/>
              </a:rPr>
              <a:t>about</a:t>
            </a:r>
            <a:r>
              <a:rPr lang="tr-TR" sz="2000" b="1" spc="-1" dirty="0" smtClean="0">
                <a:solidFill>
                  <a:srgbClr val="FFFFFF"/>
                </a:solidFill>
                <a:uFill>
                  <a:solidFill>
                    <a:srgbClr val="FFFFFF"/>
                  </a:solidFill>
                </a:uFill>
                <a:latin typeface="consolas"/>
              </a:rPr>
              <a:t> his </a:t>
            </a:r>
            <a:r>
              <a:rPr lang="tr-TR" sz="2000" b="1" spc="-1" dirty="0" err="1" smtClean="0">
                <a:solidFill>
                  <a:srgbClr val="FFFFFF"/>
                </a:solidFill>
                <a:uFill>
                  <a:solidFill>
                    <a:srgbClr val="FFFFFF"/>
                  </a:solidFill>
                </a:uFill>
                <a:latin typeface="consolas"/>
              </a:rPr>
              <a:t>daughter</a:t>
            </a:r>
            <a:r>
              <a:rPr lang="tr-TR" sz="2000" b="1" spc="-1" dirty="0" smtClean="0">
                <a:solidFill>
                  <a:srgbClr val="FFFFFF"/>
                </a:solidFill>
                <a:uFill>
                  <a:solidFill>
                    <a:srgbClr val="FFFFFF"/>
                  </a:solidFill>
                </a:uFill>
                <a:latin typeface="consolas"/>
              </a:rPr>
              <a:t>, </a:t>
            </a:r>
            <a:r>
              <a:rPr lang="tr-TR" sz="2000" b="1" spc="-1" dirty="0" err="1" smtClean="0">
                <a:solidFill>
                  <a:srgbClr val="FFFFFF"/>
                </a:solidFill>
                <a:uFill>
                  <a:solidFill>
                    <a:srgbClr val="FFFFFF"/>
                  </a:solidFill>
                </a:uFill>
                <a:latin typeface="consolas"/>
              </a:rPr>
              <a:t>places</a:t>
            </a:r>
            <a:r>
              <a:rPr lang="tr-TR" sz="2000" b="1" spc="-1" dirty="0" smtClean="0">
                <a:solidFill>
                  <a:srgbClr val="FFFFFF"/>
                </a:solidFill>
                <a:uFill>
                  <a:solidFill>
                    <a:srgbClr val="FFFFFF"/>
                  </a:solidFill>
                </a:uFill>
                <a:latin typeface="consolas"/>
              </a:rPr>
              <a:t> </a:t>
            </a:r>
            <a:r>
              <a:rPr lang="tr-TR" sz="2000" b="1" spc="-1" dirty="0" err="1" smtClean="0">
                <a:solidFill>
                  <a:srgbClr val="FFFFFF"/>
                </a:solidFill>
                <a:uFill>
                  <a:solidFill>
                    <a:srgbClr val="FFFFFF"/>
                  </a:solidFill>
                </a:uFill>
                <a:latin typeface="consolas"/>
              </a:rPr>
              <a:t>that</a:t>
            </a:r>
            <a:r>
              <a:rPr lang="tr-TR" sz="2000" b="1" spc="-1" dirty="0" smtClean="0">
                <a:solidFill>
                  <a:srgbClr val="FFFFFF"/>
                </a:solidFill>
                <a:uFill>
                  <a:solidFill>
                    <a:srgbClr val="FFFFFF"/>
                  </a:solidFill>
                </a:uFill>
                <a:latin typeface="consolas"/>
              </a:rPr>
              <a:t> </a:t>
            </a:r>
            <a:r>
              <a:rPr lang="tr-TR" sz="2000" b="1" spc="-1" dirty="0" err="1" smtClean="0">
                <a:solidFill>
                  <a:srgbClr val="FFFFFF"/>
                </a:solidFill>
                <a:uFill>
                  <a:solidFill>
                    <a:srgbClr val="FFFFFF"/>
                  </a:solidFill>
                </a:uFill>
                <a:latin typeface="consolas"/>
              </a:rPr>
              <a:t>he’s</a:t>
            </a:r>
            <a:r>
              <a:rPr lang="tr-TR" sz="2000" b="1" spc="-1" dirty="0" smtClean="0">
                <a:solidFill>
                  <a:srgbClr val="FFFFFF"/>
                </a:solidFill>
                <a:uFill>
                  <a:solidFill>
                    <a:srgbClr val="FFFFFF"/>
                  </a:solidFill>
                </a:uFill>
                <a:latin typeface="consolas"/>
              </a:rPr>
              <a:t> </a:t>
            </a:r>
            <a:r>
              <a:rPr lang="tr-TR" sz="2000" b="1" spc="-1" dirty="0" err="1" smtClean="0">
                <a:solidFill>
                  <a:srgbClr val="FFFFFF"/>
                </a:solidFill>
                <a:uFill>
                  <a:solidFill>
                    <a:srgbClr val="FFFFFF"/>
                  </a:solidFill>
                </a:uFill>
                <a:latin typeface="consolas"/>
              </a:rPr>
              <a:t>been</a:t>
            </a:r>
            <a:r>
              <a:rPr lang="tr-TR" sz="2000" b="1" spc="-1" dirty="0" smtClean="0">
                <a:solidFill>
                  <a:srgbClr val="FFFFFF"/>
                </a:solidFill>
                <a:uFill>
                  <a:solidFill>
                    <a:srgbClr val="FFFFFF"/>
                  </a:solidFill>
                </a:uFill>
                <a:latin typeface="consolas"/>
              </a:rPr>
              <a:t> </a:t>
            </a:r>
            <a:r>
              <a:rPr lang="tr-TR" sz="2000" b="1" spc="-1" dirty="0" err="1" smtClean="0">
                <a:solidFill>
                  <a:srgbClr val="FFFFFF"/>
                </a:solidFill>
                <a:uFill>
                  <a:solidFill>
                    <a:srgbClr val="FFFFFF"/>
                  </a:solidFill>
                </a:uFill>
                <a:latin typeface="consolas"/>
              </a:rPr>
              <a:t>through</a:t>
            </a:r>
            <a:r>
              <a:rPr lang="tr-TR" sz="2000" b="1" spc="-1" dirty="0" smtClean="0">
                <a:solidFill>
                  <a:srgbClr val="FFFFFF"/>
                </a:solidFill>
                <a:uFill>
                  <a:solidFill>
                    <a:srgbClr val="FFFFFF"/>
                  </a:solidFill>
                </a:uFill>
                <a:latin typeface="consolas"/>
              </a:rPr>
              <a:t> </a:t>
            </a:r>
            <a:r>
              <a:rPr lang="tr-TR" sz="2000" b="1" spc="-1" dirty="0" err="1" smtClean="0">
                <a:solidFill>
                  <a:srgbClr val="FFFFFF"/>
                </a:solidFill>
                <a:uFill>
                  <a:solidFill>
                    <a:srgbClr val="FFFFFF"/>
                  </a:solidFill>
                </a:uFill>
                <a:latin typeface="consolas"/>
              </a:rPr>
              <a:t>and</a:t>
            </a:r>
            <a:r>
              <a:rPr lang="tr-TR" sz="2000" b="1" spc="-1" dirty="0" smtClean="0">
                <a:solidFill>
                  <a:srgbClr val="FFFFFF"/>
                </a:solidFill>
                <a:uFill>
                  <a:solidFill>
                    <a:srgbClr val="FFFFFF"/>
                  </a:solidFill>
                </a:uFill>
                <a:latin typeface="consolas"/>
              </a:rPr>
              <a:t> </a:t>
            </a:r>
            <a:r>
              <a:rPr lang="tr-TR" sz="2000" b="1" spc="-1" dirty="0" err="1" smtClean="0">
                <a:solidFill>
                  <a:srgbClr val="FFFFFF"/>
                </a:solidFill>
                <a:uFill>
                  <a:solidFill>
                    <a:srgbClr val="FFFFFF"/>
                  </a:solidFill>
                </a:uFill>
                <a:latin typeface="consolas"/>
              </a:rPr>
              <a:t>so</a:t>
            </a:r>
            <a:r>
              <a:rPr lang="tr-TR" sz="2000" b="1" spc="-1" dirty="0" smtClean="0">
                <a:solidFill>
                  <a:srgbClr val="FFFFFF"/>
                </a:solidFill>
                <a:uFill>
                  <a:solidFill>
                    <a:srgbClr val="FFFFFF"/>
                  </a:solidFill>
                </a:uFill>
                <a:latin typeface="consolas"/>
              </a:rPr>
              <a:t> on.</a:t>
            </a:r>
            <a:endParaRPr lang="tr-TR" sz="2000" b="1" strike="noStrike" spc="-1" dirty="0">
              <a:solidFill>
                <a:srgbClr val="FFFFFF"/>
              </a:solidFill>
              <a:uFill>
                <a:solidFill>
                  <a:srgbClr val="FFFFFF"/>
                </a:solidFill>
              </a:uFill>
              <a:latin typeface="Calibri"/>
            </a:endParaRPr>
          </a:p>
        </p:txBody>
      </p:sp>
      <p:pic>
        <p:nvPicPr>
          <p:cNvPr id="88" name="Resim 4"/>
          <p:cNvPicPr/>
          <p:nvPr/>
        </p:nvPicPr>
        <p:blipFill>
          <a:blip r:embed="rId2"/>
          <a:stretch/>
        </p:blipFill>
        <p:spPr>
          <a:xfrm>
            <a:off x="1457280" y="1068120"/>
            <a:ext cx="9096120" cy="322560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TextShape 1"/>
          <p:cNvSpPr txBox="1"/>
          <p:nvPr/>
        </p:nvSpPr>
        <p:spPr>
          <a:xfrm>
            <a:off x="685800" y="609480"/>
            <a:ext cx="10131120" cy="1455840"/>
          </a:xfrm>
          <a:prstGeom prst="rect">
            <a:avLst/>
          </a:prstGeom>
          <a:noFill/>
          <a:ln>
            <a:noFill/>
          </a:ln>
        </p:spPr>
        <p:txBody>
          <a:bodyPr anchor="ctr"/>
          <a:lstStyle/>
          <a:p>
            <a:endParaRPr lang="tr-TR" sz="1800" b="0" strike="noStrike" spc="-1">
              <a:solidFill>
                <a:srgbClr val="FFFFFF"/>
              </a:solidFill>
              <a:uFill>
                <a:solidFill>
                  <a:srgbClr val="FFFFFF"/>
                </a:solidFill>
              </a:uFill>
              <a:latin typeface="Calibri"/>
            </a:endParaRPr>
          </a:p>
        </p:txBody>
      </p:sp>
      <p:sp>
        <p:nvSpPr>
          <p:cNvPr id="136" name="TextShape 2"/>
          <p:cNvSpPr txBox="1"/>
          <p:nvPr/>
        </p:nvSpPr>
        <p:spPr>
          <a:xfrm>
            <a:off x="685800" y="2142000"/>
            <a:ext cx="10131120" cy="3648600"/>
          </a:xfrm>
          <a:prstGeom prst="rect">
            <a:avLst/>
          </a:prstGeom>
          <a:noFill/>
          <a:ln>
            <a:noFill/>
          </a:ln>
        </p:spPr>
        <p:txBody>
          <a:bodyPr anchor="ctr"/>
          <a:lstStyle/>
          <a:p>
            <a:endParaRPr lang="tr-TR" sz="1800" b="0" strike="noStrike" spc="-1">
              <a:solidFill>
                <a:srgbClr val="FFFFFF"/>
              </a:solidFill>
              <a:uFill>
                <a:solidFill>
                  <a:srgbClr val="FFFFFF"/>
                </a:solidFill>
              </a:uFill>
              <a:latin typeface="Calibri"/>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TextShape 1"/>
          <p:cNvSpPr txBox="1"/>
          <p:nvPr/>
        </p:nvSpPr>
        <p:spPr>
          <a:xfrm>
            <a:off x="735120" y="-172080"/>
            <a:ext cx="10131120" cy="802800"/>
          </a:xfrm>
          <a:prstGeom prst="rect">
            <a:avLst/>
          </a:prstGeom>
          <a:noFill/>
          <a:ln>
            <a:noFill/>
          </a:ln>
        </p:spPr>
        <p:txBody>
          <a:bodyPr anchor="ctr"/>
          <a:lstStyle/>
          <a:p>
            <a:pPr algn="ctr">
              <a:lnSpc>
                <a:spcPct val="100000"/>
              </a:lnSpc>
            </a:pPr>
            <a:r>
              <a:rPr lang="tr-TR" sz="3600" b="1" strike="noStrike" cap="all" spc="-1">
                <a:solidFill>
                  <a:srgbClr val="FFFFFF"/>
                </a:solidFill>
                <a:uFill>
                  <a:solidFill>
                    <a:srgbClr val="FFFFFF"/>
                  </a:solidFill>
                </a:uFill>
                <a:latin typeface="Consolas"/>
              </a:rPr>
              <a:t>PROJECT PLAN – GANTT CHART</a:t>
            </a:r>
            <a:endParaRPr lang="tr-TR" sz="1800" b="0" strike="noStrike" spc="-1">
              <a:solidFill>
                <a:srgbClr val="FFFFFF"/>
              </a:solidFill>
              <a:uFill>
                <a:solidFill>
                  <a:srgbClr val="FFFFFF"/>
                </a:solidFill>
              </a:uFill>
              <a:latin typeface="Calibri"/>
            </a:endParaRPr>
          </a:p>
        </p:txBody>
      </p:sp>
      <p:pic>
        <p:nvPicPr>
          <p:cNvPr id="138" name="Resim 6"/>
          <p:cNvPicPr/>
          <p:nvPr/>
        </p:nvPicPr>
        <p:blipFill>
          <a:blip r:embed="rId2"/>
          <a:stretch/>
        </p:blipFill>
        <p:spPr>
          <a:xfrm>
            <a:off x="3960" y="488160"/>
            <a:ext cx="12183840" cy="6366600"/>
          </a:xfrm>
          <a:prstGeom prst="rect">
            <a:avLst/>
          </a:prstGeom>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TextShape 1"/>
          <p:cNvSpPr txBox="1"/>
          <p:nvPr/>
        </p:nvSpPr>
        <p:spPr>
          <a:xfrm>
            <a:off x="933480" y="1284840"/>
            <a:ext cx="10207440" cy="4191840"/>
          </a:xfrm>
          <a:prstGeom prst="rect">
            <a:avLst/>
          </a:prstGeom>
          <a:noFill/>
          <a:ln>
            <a:noFill/>
          </a:ln>
        </p:spPr>
        <p:txBody>
          <a:bodyPr anchor="ctr"/>
          <a:lstStyle/>
          <a:p>
            <a:pPr algn="ctr">
              <a:lnSpc>
                <a:spcPct val="100000"/>
              </a:lnSpc>
            </a:pPr>
            <a:r>
              <a:rPr lang="tr-TR" sz="2000" b="1" strike="noStrike" spc="-1" dirty="0">
                <a:solidFill>
                  <a:srgbClr val="FFFFFF"/>
                </a:solidFill>
                <a:uFill>
                  <a:solidFill>
                    <a:srgbClr val="FFFFFF"/>
                  </a:solidFill>
                </a:uFill>
                <a:latin typeface="consolas"/>
              </a:rPr>
              <a:t>Agateophobia can be </a:t>
            </a:r>
            <a:r>
              <a:rPr lang="tr-TR" sz="2000" b="1" strike="noStrike" spc="-1" dirty="0" err="1">
                <a:solidFill>
                  <a:srgbClr val="FFFFFF"/>
                </a:solidFill>
                <a:uFill>
                  <a:solidFill>
                    <a:srgbClr val="FFFFFF"/>
                  </a:solidFill>
                </a:uFill>
                <a:latin typeface="consolas"/>
              </a:rPr>
              <a:t>played</a:t>
            </a:r>
            <a:r>
              <a:rPr lang="tr-TR" sz="2000" b="1" strike="noStrike" spc="-1" dirty="0">
                <a:solidFill>
                  <a:srgbClr val="FFFFFF"/>
                </a:solidFill>
                <a:uFill>
                  <a:solidFill>
                    <a:srgbClr val="FFFFFF"/>
                  </a:solidFill>
                </a:uFill>
                <a:latin typeface="consolas"/>
              </a:rPr>
              <a:t> in </a:t>
            </a:r>
            <a:r>
              <a:rPr lang="tr-TR" sz="2000" b="1" strike="noStrike" spc="-1" dirty="0" err="1">
                <a:solidFill>
                  <a:srgbClr val="FFFFFF"/>
                </a:solidFill>
                <a:uFill>
                  <a:solidFill>
                    <a:srgbClr val="FFFFFF"/>
                  </a:solidFill>
                </a:uFill>
                <a:latin typeface="consolas"/>
              </a:rPr>
              <a:t>first</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person</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view</a:t>
            </a:r>
            <a:r>
              <a:rPr lang="tr-TR" sz="2000" b="1" strike="noStrike" spc="-1" dirty="0">
                <a:solidFill>
                  <a:srgbClr val="FFFFFF"/>
                </a:solidFill>
                <a:uFill>
                  <a:solidFill>
                    <a:srgbClr val="FFFFFF"/>
                  </a:solidFill>
                </a:uFill>
                <a:latin typeface="consolas"/>
              </a:rPr>
              <a:t>, player </a:t>
            </a:r>
            <a:r>
              <a:rPr lang="tr-TR" sz="2000" b="1" strike="noStrike" spc="-1" dirty="0" err="1">
                <a:solidFill>
                  <a:srgbClr val="FFFFFF"/>
                </a:solidFill>
                <a:uFill>
                  <a:solidFill>
                    <a:srgbClr val="FFFFFF"/>
                  </a:solidFill>
                </a:uFill>
                <a:latin typeface="consolas"/>
              </a:rPr>
              <a:t>experiences</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the</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action</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through</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the</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eyes</a:t>
            </a:r>
            <a:r>
              <a:rPr lang="tr-TR" sz="2000" b="1" strike="noStrike" spc="-1" dirty="0">
                <a:solidFill>
                  <a:srgbClr val="FFFFFF"/>
                </a:solidFill>
                <a:uFill>
                  <a:solidFill>
                    <a:srgbClr val="FFFFFF"/>
                  </a:solidFill>
                </a:uFill>
                <a:latin typeface="consolas"/>
              </a:rPr>
              <a:t> of </a:t>
            </a:r>
            <a:r>
              <a:rPr lang="tr-TR" sz="2000" b="1" strike="noStrike" spc="-1" dirty="0" err="1">
                <a:solidFill>
                  <a:srgbClr val="FFFFFF"/>
                </a:solidFill>
                <a:uFill>
                  <a:solidFill>
                    <a:srgbClr val="FFFFFF"/>
                  </a:solidFill>
                </a:uFill>
                <a:latin typeface="consolas"/>
              </a:rPr>
              <a:t>the</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protagonist</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and</a:t>
            </a:r>
            <a:r>
              <a:rPr lang="tr-TR" sz="2000" b="1" strike="noStrike" spc="-1" dirty="0">
                <a:solidFill>
                  <a:srgbClr val="FFFFFF"/>
                </a:solidFill>
                <a:uFill>
                  <a:solidFill>
                    <a:srgbClr val="FFFFFF"/>
                  </a:solidFill>
                </a:uFill>
                <a:latin typeface="consolas"/>
              </a:rPr>
              <a:t> can </a:t>
            </a:r>
            <a:r>
              <a:rPr lang="tr-TR" sz="2000" b="1" strike="noStrike" spc="-1" dirty="0" err="1">
                <a:solidFill>
                  <a:srgbClr val="FFFFFF"/>
                </a:solidFill>
                <a:uFill>
                  <a:solidFill>
                    <a:srgbClr val="FFFFFF"/>
                  </a:solidFill>
                </a:uFill>
                <a:latin typeface="consolas"/>
              </a:rPr>
              <a:t>control</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the</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character</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via</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keyboard</a:t>
            </a:r>
            <a:r>
              <a:rPr lang="tr-TR" sz="2000" b="1" strike="noStrike" spc="-1" dirty="0">
                <a:solidFill>
                  <a:srgbClr val="FFFFFF"/>
                </a:solidFill>
                <a:uFill>
                  <a:solidFill>
                    <a:srgbClr val="FFFFFF"/>
                  </a:solidFill>
                </a:uFill>
                <a:latin typeface="consolas"/>
              </a:rPr>
              <a:t>/</a:t>
            </a:r>
            <a:r>
              <a:rPr lang="tr-TR" sz="2000" b="1" strike="noStrike" spc="-1" dirty="0" err="1">
                <a:solidFill>
                  <a:srgbClr val="FFFFFF"/>
                </a:solidFill>
                <a:uFill>
                  <a:solidFill>
                    <a:srgbClr val="FFFFFF"/>
                  </a:solidFill>
                </a:uFill>
                <a:latin typeface="consolas"/>
              </a:rPr>
              <a:t>mouse</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Environment</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changes</a:t>
            </a:r>
            <a:r>
              <a:rPr lang="tr-TR" sz="2000" b="1" strike="noStrike" spc="-1" dirty="0">
                <a:solidFill>
                  <a:srgbClr val="FFFFFF"/>
                </a:solidFill>
                <a:uFill>
                  <a:solidFill>
                    <a:srgbClr val="FFFFFF"/>
                  </a:solidFill>
                </a:uFill>
                <a:latin typeface="consolas"/>
              </a:rPr>
              <a:t> in </a:t>
            </a:r>
            <a:r>
              <a:rPr lang="tr-TR" sz="2000" b="1" strike="noStrike" spc="-1" dirty="0" err="1">
                <a:solidFill>
                  <a:srgbClr val="FFFFFF"/>
                </a:solidFill>
                <a:uFill>
                  <a:solidFill>
                    <a:srgbClr val="FFFFFF"/>
                  </a:solidFill>
                </a:uFill>
                <a:latin typeface="consolas"/>
              </a:rPr>
              <a:t>each</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level</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and</a:t>
            </a:r>
            <a:r>
              <a:rPr lang="tr-TR" sz="2000" b="1" strike="noStrike" spc="-1" dirty="0">
                <a:solidFill>
                  <a:srgbClr val="FFFFFF"/>
                </a:solidFill>
                <a:uFill>
                  <a:solidFill>
                    <a:srgbClr val="FFFFFF"/>
                  </a:solidFill>
                </a:uFill>
                <a:latin typeface="consolas"/>
              </a:rPr>
              <a:t> player can </a:t>
            </a:r>
            <a:r>
              <a:rPr lang="tr-TR" sz="2000" b="1" strike="noStrike" spc="-1" dirty="0" err="1">
                <a:solidFill>
                  <a:srgbClr val="FFFFFF"/>
                </a:solidFill>
                <a:uFill>
                  <a:solidFill>
                    <a:srgbClr val="FFFFFF"/>
                  </a:solidFill>
                </a:uFill>
                <a:latin typeface="consolas"/>
              </a:rPr>
              <a:t>interact</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with</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some</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objects</a:t>
            </a:r>
            <a:r>
              <a:rPr lang="tr-TR" sz="2000" b="1" strike="noStrike" spc="-1" dirty="0">
                <a:solidFill>
                  <a:srgbClr val="FFFFFF"/>
                </a:solidFill>
                <a:uFill>
                  <a:solidFill>
                    <a:srgbClr val="FFFFFF"/>
                  </a:solidFill>
                </a:uFill>
                <a:latin typeface="consolas"/>
              </a:rPr>
              <a:t> in </a:t>
            </a:r>
            <a:r>
              <a:rPr lang="tr-TR" sz="2000" b="1" strike="noStrike" spc="-1" dirty="0" err="1">
                <a:solidFill>
                  <a:srgbClr val="FFFFFF"/>
                </a:solidFill>
                <a:uFill>
                  <a:solidFill>
                    <a:srgbClr val="FFFFFF"/>
                  </a:solidFill>
                </a:uFill>
                <a:latin typeface="consolas"/>
              </a:rPr>
              <a:t>the</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scenes</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There</a:t>
            </a:r>
            <a:r>
              <a:rPr lang="tr-TR" sz="2000" b="1" strike="noStrike" spc="-1" dirty="0">
                <a:solidFill>
                  <a:srgbClr val="FFFFFF"/>
                </a:solidFill>
                <a:uFill>
                  <a:solidFill>
                    <a:srgbClr val="FFFFFF"/>
                  </a:solidFill>
                </a:uFill>
                <a:latin typeface="consolas"/>
              </a:rPr>
              <a:t> </a:t>
            </a:r>
            <a:r>
              <a:rPr lang="tr-TR" sz="2000" b="1" strike="noStrike" spc="-1" dirty="0" err="1" smtClean="0">
                <a:solidFill>
                  <a:srgbClr val="FFFFFF"/>
                </a:solidFill>
                <a:uFill>
                  <a:solidFill>
                    <a:srgbClr val="FFFFFF"/>
                  </a:solidFill>
                </a:uFill>
                <a:latin typeface="consolas"/>
              </a:rPr>
              <a:t>will</a:t>
            </a:r>
            <a:r>
              <a:rPr lang="tr-TR" sz="2000" b="1" strike="noStrike" spc="-1" dirty="0" smtClean="0">
                <a:solidFill>
                  <a:srgbClr val="FFFFFF"/>
                </a:solidFill>
                <a:uFill>
                  <a:solidFill>
                    <a:srgbClr val="FFFFFF"/>
                  </a:solidFill>
                </a:uFill>
                <a:latin typeface="consolas"/>
              </a:rPr>
              <a:t> </a:t>
            </a:r>
            <a:r>
              <a:rPr lang="tr-TR" sz="2000" b="1" strike="noStrike" spc="-1" dirty="0">
                <a:solidFill>
                  <a:srgbClr val="FFFFFF"/>
                </a:solidFill>
                <a:uFill>
                  <a:solidFill>
                    <a:srgbClr val="FFFFFF"/>
                  </a:solidFill>
                </a:uFill>
                <a:latin typeface="consolas"/>
              </a:rPr>
              <a:t>be </a:t>
            </a:r>
            <a:r>
              <a:rPr lang="tr-TR" sz="2000" b="1" strike="noStrike" spc="-1" dirty="0" err="1">
                <a:solidFill>
                  <a:srgbClr val="FFFFFF"/>
                </a:solidFill>
                <a:uFill>
                  <a:solidFill>
                    <a:srgbClr val="FFFFFF"/>
                  </a:solidFill>
                </a:uFill>
                <a:latin typeface="consolas"/>
              </a:rPr>
              <a:t>some</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cinematics</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occurred</a:t>
            </a:r>
            <a:r>
              <a:rPr lang="tr-TR" sz="2000" b="1" strike="noStrike" spc="-1" dirty="0">
                <a:solidFill>
                  <a:srgbClr val="FFFFFF"/>
                </a:solidFill>
                <a:uFill>
                  <a:solidFill>
                    <a:srgbClr val="FFFFFF"/>
                  </a:solidFill>
                </a:uFill>
                <a:latin typeface="consolas"/>
              </a:rPr>
              <a:t> in </a:t>
            </a:r>
            <a:r>
              <a:rPr lang="tr-TR" sz="2000" b="1" strike="noStrike" spc="-1" dirty="0" err="1">
                <a:solidFill>
                  <a:srgbClr val="FFFFFF"/>
                </a:solidFill>
                <a:uFill>
                  <a:solidFill>
                    <a:srgbClr val="FFFFFF"/>
                  </a:solidFill>
                </a:uFill>
                <a:latin typeface="consolas"/>
              </a:rPr>
              <a:t>the</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gameplay</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and</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there</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are</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some</a:t>
            </a:r>
            <a:r>
              <a:rPr lang="tr-TR" sz="2000" b="1" strike="noStrike" spc="-1" dirty="0">
                <a:solidFill>
                  <a:srgbClr val="FFFFFF"/>
                </a:solidFill>
                <a:uFill>
                  <a:solidFill>
                    <a:srgbClr val="FFFFFF"/>
                  </a:solidFill>
                </a:uFill>
                <a:latin typeface="consolas"/>
              </a:rPr>
              <a:t> horror </a:t>
            </a:r>
            <a:r>
              <a:rPr lang="tr-TR" sz="2000" b="1" strike="noStrike" spc="-1" dirty="0" err="1">
                <a:solidFill>
                  <a:srgbClr val="FFFFFF"/>
                </a:solidFill>
                <a:uFill>
                  <a:solidFill>
                    <a:srgbClr val="FFFFFF"/>
                  </a:solidFill>
                </a:uFill>
                <a:latin typeface="consolas"/>
              </a:rPr>
              <a:t>stuff</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like</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sound</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effects</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and</a:t>
            </a:r>
            <a:r>
              <a:rPr lang="tr-TR" sz="2000" b="1" strike="noStrike" spc="-1" dirty="0">
                <a:solidFill>
                  <a:srgbClr val="FFFFFF"/>
                </a:solidFill>
                <a:uFill>
                  <a:solidFill>
                    <a:srgbClr val="FFFFFF"/>
                  </a:solidFill>
                </a:uFill>
                <a:latin typeface="consolas"/>
              </a:rPr>
              <a:t> </a:t>
            </a:r>
            <a:r>
              <a:rPr lang="tr-TR" sz="2000" b="1" strike="noStrike" spc="-1" dirty="0" err="1">
                <a:solidFill>
                  <a:srgbClr val="FFFFFF"/>
                </a:solidFill>
                <a:uFill>
                  <a:solidFill>
                    <a:srgbClr val="FFFFFF"/>
                  </a:solidFill>
                </a:uFill>
                <a:latin typeface="consolas"/>
              </a:rPr>
              <a:t>jump</a:t>
            </a:r>
            <a:r>
              <a:rPr lang="tr-TR" sz="2000" b="1" strike="noStrike" spc="-1" dirty="0">
                <a:solidFill>
                  <a:srgbClr val="FFFFFF"/>
                </a:solidFill>
                <a:uFill>
                  <a:solidFill>
                    <a:srgbClr val="FFFFFF"/>
                  </a:solidFill>
                </a:uFill>
                <a:latin typeface="consolas"/>
              </a:rPr>
              <a:t>-</a:t>
            </a:r>
            <a:r>
              <a:rPr lang="tr-TR" sz="2000" b="1" strike="noStrike" spc="-1" dirty="0" err="1">
                <a:solidFill>
                  <a:srgbClr val="FFFFFF"/>
                </a:solidFill>
                <a:uFill>
                  <a:solidFill>
                    <a:srgbClr val="FFFFFF"/>
                  </a:solidFill>
                </a:uFill>
                <a:latin typeface="consolas"/>
              </a:rPr>
              <a:t>scares</a:t>
            </a:r>
            <a:r>
              <a:rPr lang="tr-TR" sz="2000" b="1" strike="noStrike" spc="-1" dirty="0">
                <a:solidFill>
                  <a:srgbClr val="FFFFFF"/>
                </a:solidFill>
                <a:uFill>
                  <a:solidFill>
                    <a:srgbClr val="FFFFFF"/>
                  </a:solidFill>
                </a:uFill>
                <a:latin typeface="consolas"/>
              </a:rPr>
              <a:t>.</a:t>
            </a:r>
            <a:endParaRPr lang="tr-TR" sz="1800" b="1" strike="noStrike" spc="-1" dirty="0">
              <a:solidFill>
                <a:srgbClr val="FFFFFF"/>
              </a:solidFill>
              <a:uFill>
                <a:solidFill>
                  <a:srgbClr val="FFFFFF"/>
                </a:solidFill>
              </a:uFill>
              <a:latin typeface="Calibri"/>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237960" y="1618200"/>
            <a:ext cx="6187680" cy="3648600"/>
          </a:xfrm>
          <a:prstGeom prst="rect">
            <a:avLst/>
          </a:prstGeom>
          <a:noFill/>
          <a:ln>
            <a:noFill/>
          </a:ln>
        </p:spPr>
        <p:txBody>
          <a:bodyPr anchor="ctr"/>
          <a:lstStyle/>
          <a:p>
            <a:pPr algn="ctr">
              <a:lnSpc>
                <a:spcPct val="100000"/>
              </a:lnSpc>
            </a:pPr>
            <a:r>
              <a:rPr lang="tr-TR" sz="2400" b="1" strike="noStrike" spc="-1" dirty="0">
                <a:solidFill>
                  <a:srgbClr val="FFFFFF"/>
                </a:solidFill>
                <a:uFill>
                  <a:solidFill>
                    <a:srgbClr val="FFFFFF"/>
                  </a:solidFill>
                </a:uFill>
                <a:latin typeface="consolas"/>
              </a:rPr>
              <a:t>Player is </a:t>
            </a:r>
            <a:r>
              <a:rPr lang="tr-TR" sz="2400" b="1" strike="noStrike" spc="-1" dirty="0" err="1">
                <a:solidFill>
                  <a:srgbClr val="FFFFFF"/>
                </a:solidFill>
                <a:uFill>
                  <a:solidFill>
                    <a:srgbClr val="FFFFFF"/>
                  </a:solidFill>
                </a:uFill>
                <a:latin typeface="consolas"/>
              </a:rPr>
              <a:t>forced</a:t>
            </a:r>
            <a:r>
              <a:rPr lang="tr-TR" sz="2400" b="1" strike="noStrike" spc="-1" dirty="0">
                <a:solidFill>
                  <a:srgbClr val="FFFFFF"/>
                </a:solidFill>
                <a:uFill>
                  <a:solidFill>
                    <a:srgbClr val="FFFFFF"/>
                  </a:solidFill>
                </a:uFill>
                <a:latin typeface="consolas"/>
              </a:rPr>
              <a:t> </a:t>
            </a:r>
            <a:r>
              <a:rPr lang="tr-TR" sz="2400" b="1" strike="noStrike" spc="-1" dirty="0" err="1">
                <a:solidFill>
                  <a:srgbClr val="FFFFFF"/>
                </a:solidFill>
                <a:uFill>
                  <a:solidFill>
                    <a:srgbClr val="FFFFFF"/>
                  </a:solidFill>
                </a:uFill>
                <a:latin typeface="consolas"/>
              </a:rPr>
              <a:t>to</a:t>
            </a:r>
            <a:r>
              <a:rPr lang="tr-TR" sz="2400" b="1" strike="noStrike" spc="-1" dirty="0">
                <a:solidFill>
                  <a:srgbClr val="FFFFFF"/>
                </a:solidFill>
                <a:uFill>
                  <a:solidFill>
                    <a:srgbClr val="FFFFFF"/>
                  </a:solidFill>
                </a:uFill>
                <a:latin typeface="consolas"/>
              </a:rPr>
              <a:t> </a:t>
            </a:r>
            <a:r>
              <a:rPr lang="tr-TR" sz="2400" b="1" strike="noStrike" spc="-1" dirty="0" err="1">
                <a:solidFill>
                  <a:srgbClr val="FFFFFF"/>
                </a:solidFill>
                <a:uFill>
                  <a:solidFill>
                    <a:srgbClr val="FFFFFF"/>
                  </a:solidFill>
                </a:uFill>
                <a:latin typeface="consolas"/>
              </a:rPr>
              <a:t>discover</a:t>
            </a:r>
            <a:r>
              <a:rPr lang="tr-TR" sz="2400" b="1" strike="noStrike" spc="-1" dirty="0">
                <a:solidFill>
                  <a:srgbClr val="FFFFFF"/>
                </a:solidFill>
                <a:uFill>
                  <a:solidFill>
                    <a:srgbClr val="FFFFFF"/>
                  </a:solidFill>
                </a:uFill>
                <a:latin typeface="consolas"/>
              </a:rPr>
              <a:t> </a:t>
            </a:r>
            <a:r>
              <a:rPr lang="tr-TR" sz="2400" b="1" strike="noStrike" spc="-1" dirty="0" err="1">
                <a:solidFill>
                  <a:srgbClr val="FFFFFF"/>
                </a:solidFill>
                <a:uFill>
                  <a:solidFill>
                    <a:srgbClr val="FFFFFF"/>
                  </a:solidFill>
                </a:uFill>
                <a:latin typeface="consolas"/>
              </a:rPr>
              <a:t>the</a:t>
            </a:r>
            <a:r>
              <a:rPr lang="tr-TR" sz="2400" b="1" strike="noStrike" spc="-1" dirty="0">
                <a:solidFill>
                  <a:srgbClr val="FFFFFF"/>
                </a:solidFill>
                <a:uFill>
                  <a:solidFill>
                    <a:srgbClr val="FFFFFF"/>
                  </a:solidFill>
                </a:uFill>
                <a:latin typeface="consolas"/>
              </a:rPr>
              <a:t> </a:t>
            </a:r>
            <a:r>
              <a:rPr lang="tr-TR" sz="2400" b="1" strike="noStrike" spc="-1" dirty="0" err="1">
                <a:solidFill>
                  <a:srgbClr val="FFFFFF"/>
                </a:solidFill>
                <a:uFill>
                  <a:solidFill>
                    <a:srgbClr val="FFFFFF"/>
                  </a:solidFill>
                </a:uFill>
                <a:latin typeface="consolas"/>
              </a:rPr>
              <a:t>environment</a:t>
            </a:r>
            <a:r>
              <a:rPr lang="tr-TR" sz="2400" b="1" strike="noStrike" spc="-1" dirty="0">
                <a:solidFill>
                  <a:srgbClr val="FFFFFF"/>
                </a:solidFill>
                <a:uFill>
                  <a:solidFill>
                    <a:srgbClr val="FFFFFF"/>
                  </a:solidFill>
                </a:uFill>
                <a:latin typeface="consolas"/>
              </a:rPr>
              <a:t> in an </a:t>
            </a:r>
            <a:r>
              <a:rPr lang="tr-TR" sz="2400" b="1" strike="noStrike" spc="-1" dirty="0" err="1">
                <a:solidFill>
                  <a:srgbClr val="FFFFFF"/>
                </a:solidFill>
                <a:uFill>
                  <a:solidFill>
                    <a:srgbClr val="FFFFFF"/>
                  </a:solidFill>
                </a:uFill>
                <a:latin typeface="consolas"/>
              </a:rPr>
              <a:t>undirected</a:t>
            </a:r>
            <a:r>
              <a:rPr lang="tr-TR" sz="2400" b="1" strike="noStrike" spc="-1" dirty="0">
                <a:solidFill>
                  <a:srgbClr val="FFFFFF"/>
                </a:solidFill>
                <a:uFill>
                  <a:solidFill>
                    <a:srgbClr val="FFFFFF"/>
                  </a:solidFill>
                </a:uFill>
                <a:latin typeface="consolas"/>
              </a:rPr>
              <a:t> </a:t>
            </a:r>
            <a:r>
              <a:rPr lang="tr-TR" sz="2400" b="1" strike="noStrike" spc="-1" dirty="0" err="1">
                <a:solidFill>
                  <a:srgbClr val="FFFFFF"/>
                </a:solidFill>
                <a:uFill>
                  <a:solidFill>
                    <a:srgbClr val="FFFFFF"/>
                  </a:solidFill>
                </a:uFill>
                <a:latin typeface="consolas"/>
              </a:rPr>
              <a:t>way</a:t>
            </a:r>
            <a:r>
              <a:rPr lang="tr-TR" sz="2400" b="1" strike="noStrike" spc="-1" dirty="0">
                <a:solidFill>
                  <a:srgbClr val="FFFFFF"/>
                </a:solidFill>
                <a:uFill>
                  <a:solidFill>
                    <a:srgbClr val="FFFFFF"/>
                  </a:solidFill>
                </a:uFill>
                <a:latin typeface="consolas"/>
              </a:rPr>
              <a:t>. </a:t>
            </a:r>
            <a:r>
              <a:rPr lang="tr-TR" sz="2400" b="1" strike="noStrike" spc="-1" dirty="0" err="1">
                <a:solidFill>
                  <a:srgbClr val="FFFFFF"/>
                </a:solidFill>
                <a:uFill>
                  <a:solidFill>
                    <a:srgbClr val="FFFFFF"/>
                  </a:solidFill>
                </a:uFill>
                <a:latin typeface="consolas"/>
              </a:rPr>
              <a:t>Puzzles</a:t>
            </a:r>
            <a:r>
              <a:rPr lang="tr-TR" sz="2400" b="1" strike="noStrike" spc="-1" dirty="0">
                <a:solidFill>
                  <a:srgbClr val="FFFFFF"/>
                </a:solidFill>
                <a:uFill>
                  <a:solidFill>
                    <a:srgbClr val="FFFFFF"/>
                  </a:solidFill>
                </a:uFill>
                <a:latin typeface="consolas"/>
              </a:rPr>
              <a:t> </a:t>
            </a:r>
            <a:r>
              <a:rPr lang="tr-TR" sz="2400" b="1" strike="noStrike" spc="-1" dirty="0" err="1">
                <a:solidFill>
                  <a:srgbClr val="FFFFFF"/>
                </a:solidFill>
                <a:uFill>
                  <a:solidFill>
                    <a:srgbClr val="FFFFFF"/>
                  </a:solidFill>
                </a:uFill>
                <a:latin typeface="consolas"/>
              </a:rPr>
              <a:t>must</a:t>
            </a:r>
            <a:r>
              <a:rPr lang="tr-TR" sz="2400" b="1" strike="noStrike" spc="-1" dirty="0">
                <a:solidFill>
                  <a:srgbClr val="FFFFFF"/>
                </a:solidFill>
                <a:uFill>
                  <a:solidFill>
                    <a:srgbClr val="FFFFFF"/>
                  </a:solidFill>
                </a:uFill>
                <a:latin typeface="consolas"/>
              </a:rPr>
              <a:t> be </a:t>
            </a:r>
            <a:r>
              <a:rPr lang="tr-TR" sz="2400" b="1" strike="noStrike" spc="-1" dirty="0" err="1">
                <a:solidFill>
                  <a:srgbClr val="FFFFFF"/>
                </a:solidFill>
                <a:uFill>
                  <a:solidFill>
                    <a:srgbClr val="FFFFFF"/>
                  </a:solidFill>
                </a:uFill>
                <a:latin typeface="consolas"/>
              </a:rPr>
              <a:t>solved</a:t>
            </a:r>
            <a:r>
              <a:rPr lang="tr-TR" sz="2400" b="1" strike="noStrike" spc="-1" dirty="0">
                <a:solidFill>
                  <a:srgbClr val="FFFFFF"/>
                </a:solidFill>
                <a:uFill>
                  <a:solidFill>
                    <a:srgbClr val="FFFFFF"/>
                  </a:solidFill>
                </a:uFill>
                <a:latin typeface="consolas"/>
              </a:rPr>
              <a:t> </a:t>
            </a:r>
            <a:r>
              <a:rPr lang="tr-TR" sz="2400" b="1" strike="noStrike" spc="-1" dirty="0" err="1">
                <a:solidFill>
                  <a:srgbClr val="FFFFFF"/>
                </a:solidFill>
                <a:uFill>
                  <a:solidFill>
                    <a:srgbClr val="FFFFFF"/>
                  </a:solidFill>
                </a:uFill>
                <a:latin typeface="consolas"/>
              </a:rPr>
              <a:t>for</a:t>
            </a:r>
            <a:r>
              <a:rPr lang="tr-TR" sz="2400" b="1" strike="noStrike" spc="-1" dirty="0">
                <a:solidFill>
                  <a:srgbClr val="FFFFFF"/>
                </a:solidFill>
                <a:uFill>
                  <a:solidFill>
                    <a:srgbClr val="FFFFFF"/>
                  </a:solidFill>
                </a:uFill>
                <a:latin typeface="consolas"/>
              </a:rPr>
              <a:t> </a:t>
            </a:r>
            <a:r>
              <a:rPr lang="tr-TR" sz="2400" b="1" strike="noStrike" spc="-1" dirty="0" err="1">
                <a:solidFill>
                  <a:srgbClr val="FFFFFF"/>
                </a:solidFill>
                <a:uFill>
                  <a:solidFill>
                    <a:srgbClr val="FFFFFF"/>
                  </a:solidFill>
                </a:uFill>
                <a:latin typeface="consolas"/>
              </a:rPr>
              <a:t>the</a:t>
            </a:r>
            <a:r>
              <a:rPr lang="tr-TR" sz="2400" b="1" strike="noStrike" spc="-1" dirty="0">
                <a:solidFill>
                  <a:srgbClr val="FFFFFF"/>
                </a:solidFill>
                <a:uFill>
                  <a:solidFill>
                    <a:srgbClr val="FFFFFF"/>
                  </a:solidFill>
                </a:uFill>
                <a:latin typeface="consolas"/>
              </a:rPr>
              <a:t> game </a:t>
            </a:r>
            <a:r>
              <a:rPr lang="tr-TR" sz="2400" b="1" strike="noStrike" spc="-1" dirty="0" err="1">
                <a:solidFill>
                  <a:srgbClr val="FFFFFF"/>
                </a:solidFill>
                <a:uFill>
                  <a:solidFill>
                    <a:srgbClr val="FFFFFF"/>
                  </a:solidFill>
                </a:uFill>
                <a:latin typeface="consolas"/>
              </a:rPr>
              <a:t>progress</a:t>
            </a:r>
            <a:r>
              <a:rPr lang="tr-TR" sz="2400" b="1" strike="noStrike" spc="-1" dirty="0">
                <a:solidFill>
                  <a:srgbClr val="FFFFFF"/>
                </a:solidFill>
                <a:uFill>
                  <a:solidFill>
                    <a:srgbClr val="FFFFFF"/>
                  </a:solidFill>
                </a:uFill>
                <a:latin typeface="consolas"/>
              </a:rPr>
              <a:t>, </a:t>
            </a:r>
            <a:r>
              <a:rPr lang="tr-TR" sz="2400" b="1" strike="noStrike" spc="-1" dirty="0" err="1">
                <a:solidFill>
                  <a:srgbClr val="FFFFFF"/>
                </a:solidFill>
                <a:uFill>
                  <a:solidFill>
                    <a:srgbClr val="FFFFFF"/>
                  </a:solidFill>
                </a:uFill>
                <a:latin typeface="consolas"/>
              </a:rPr>
              <a:t>also</a:t>
            </a:r>
            <a:r>
              <a:rPr lang="tr-TR" sz="2400" b="1" strike="noStrike" spc="-1" dirty="0">
                <a:solidFill>
                  <a:srgbClr val="FFFFFF"/>
                </a:solidFill>
                <a:uFill>
                  <a:solidFill>
                    <a:srgbClr val="FFFFFF"/>
                  </a:solidFill>
                </a:uFill>
                <a:latin typeface="consolas"/>
              </a:rPr>
              <a:t> </a:t>
            </a:r>
            <a:r>
              <a:rPr lang="tr-TR" sz="2400" b="1" strike="noStrike" spc="-1" dirty="0" err="1">
                <a:solidFill>
                  <a:srgbClr val="FFFFFF"/>
                </a:solidFill>
                <a:uFill>
                  <a:solidFill>
                    <a:srgbClr val="FFFFFF"/>
                  </a:solidFill>
                </a:uFill>
                <a:latin typeface="consolas"/>
              </a:rPr>
              <a:t>these</a:t>
            </a:r>
            <a:r>
              <a:rPr lang="tr-TR" sz="2400" b="1" strike="noStrike" spc="-1" dirty="0">
                <a:solidFill>
                  <a:srgbClr val="FFFFFF"/>
                </a:solidFill>
                <a:uFill>
                  <a:solidFill>
                    <a:srgbClr val="FFFFFF"/>
                  </a:solidFill>
                </a:uFill>
                <a:latin typeface="consolas"/>
              </a:rPr>
              <a:t> </a:t>
            </a:r>
            <a:r>
              <a:rPr lang="tr-TR" sz="2400" b="1" strike="noStrike" spc="-1" dirty="0" err="1">
                <a:solidFill>
                  <a:srgbClr val="FFFFFF"/>
                </a:solidFill>
                <a:uFill>
                  <a:solidFill>
                    <a:srgbClr val="FFFFFF"/>
                  </a:solidFill>
                </a:uFill>
                <a:latin typeface="consolas"/>
              </a:rPr>
              <a:t>puzzles</a:t>
            </a:r>
            <a:r>
              <a:rPr lang="tr-TR" sz="2400" b="1" strike="noStrike" spc="-1" dirty="0">
                <a:solidFill>
                  <a:srgbClr val="FFFFFF"/>
                </a:solidFill>
                <a:uFill>
                  <a:solidFill>
                    <a:srgbClr val="FFFFFF"/>
                  </a:solidFill>
                </a:uFill>
                <a:latin typeface="consolas"/>
              </a:rPr>
              <a:t> </a:t>
            </a:r>
            <a:r>
              <a:rPr lang="tr-TR" sz="2400" b="1" strike="noStrike" spc="-1" dirty="0" err="1">
                <a:solidFill>
                  <a:srgbClr val="FFFFFF"/>
                </a:solidFill>
                <a:uFill>
                  <a:solidFill>
                    <a:srgbClr val="FFFFFF"/>
                  </a:solidFill>
                </a:uFill>
                <a:latin typeface="consolas"/>
              </a:rPr>
              <a:t>and</a:t>
            </a:r>
            <a:r>
              <a:rPr lang="tr-TR" sz="2400" b="1" strike="noStrike" spc="-1" dirty="0">
                <a:solidFill>
                  <a:srgbClr val="FFFFFF"/>
                </a:solidFill>
                <a:uFill>
                  <a:solidFill>
                    <a:srgbClr val="FFFFFF"/>
                  </a:solidFill>
                </a:uFill>
                <a:latin typeface="consolas"/>
              </a:rPr>
              <a:t> </a:t>
            </a:r>
            <a:r>
              <a:rPr lang="tr-TR" sz="2400" b="1" strike="noStrike" spc="-1" dirty="0" err="1">
                <a:solidFill>
                  <a:srgbClr val="FFFFFF"/>
                </a:solidFill>
                <a:uFill>
                  <a:solidFill>
                    <a:srgbClr val="FFFFFF"/>
                  </a:solidFill>
                </a:uFill>
                <a:latin typeface="consolas"/>
              </a:rPr>
              <a:t>timing</a:t>
            </a:r>
            <a:r>
              <a:rPr lang="tr-TR" sz="2400" b="1" strike="noStrike" spc="-1" dirty="0">
                <a:solidFill>
                  <a:srgbClr val="FFFFFF"/>
                </a:solidFill>
                <a:uFill>
                  <a:solidFill>
                    <a:srgbClr val="FFFFFF"/>
                  </a:solidFill>
                </a:uFill>
                <a:latin typeface="consolas"/>
              </a:rPr>
              <a:t> is </a:t>
            </a:r>
            <a:r>
              <a:rPr lang="tr-TR" sz="2400" b="1" strike="noStrike" spc="-1" dirty="0" err="1">
                <a:solidFill>
                  <a:srgbClr val="FFFFFF"/>
                </a:solidFill>
                <a:uFill>
                  <a:solidFill>
                    <a:srgbClr val="FFFFFF"/>
                  </a:solidFill>
                </a:uFill>
                <a:latin typeface="consolas"/>
              </a:rPr>
              <a:t>important</a:t>
            </a:r>
            <a:r>
              <a:rPr lang="tr-TR" sz="2400" b="1" strike="noStrike" spc="-1" dirty="0">
                <a:solidFill>
                  <a:srgbClr val="FFFFFF"/>
                </a:solidFill>
                <a:uFill>
                  <a:solidFill>
                    <a:srgbClr val="FFFFFF"/>
                  </a:solidFill>
                </a:uFill>
                <a:latin typeface="consolas"/>
              </a:rPr>
              <a:t> </a:t>
            </a:r>
            <a:r>
              <a:rPr lang="tr-TR" sz="2400" b="1" strike="noStrike" spc="-1" dirty="0" err="1">
                <a:solidFill>
                  <a:srgbClr val="FFFFFF"/>
                </a:solidFill>
                <a:uFill>
                  <a:solidFill>
                    <a:srgbClr val="FFFFFF"/>
                  </a:solidFill>
                </a:uFill>
                <a:latin typeface="consolas"/>
              </a:rPr>
              <a:t>for</a:t>
            </a:r>
            <a:r>
              <a:rPr lang="tr-TR" sz="2400" b="1" strike="noStrike" spc="-1" dirty="0">
                <a:solidFill>
                  <a:srgbClr val="FFFFFF"/>
                </a:solidFill>
                <a:uFill>
                  <a:solidFill>
                    <a:srgbClr val="FFFFFF"/>
                  </a:solidFill>
                </a:uFill>
                <a:latin typeface="consolas"/>
              </a:rPr>
              <a:t> </a:t>
            </a:r>
            <a:r>
              <a:rPr lang="tr-TR" sz="2400" b="1" strike="noStrike" spc="-1" dirty="0" err="1">
                <a:solidFill>
                  <a:srgbClr val="FFFFFF"/>
                </a:solidFill>
                <a:uFill>
                  <a:solidFill>
                    <a:srgbClr val="FFFFFF"/>
                  </a:solidFill>
                </a:uFill>
                <a:latin typeface="consolas"/>
              </a:rPr>
              <a:t>the</a:t>
            </a:r>
            <a:r>
              <a:rPr lang="tr-TR" sz="2400" b="1" strike="noStrike" spc="-1" dirty="0">
                <a:solidFill>
                  <a:srgbClr val="FFFFFF"/>
                </a:solidFill>
                <a:uFill>
                  <a:solidFill>
                    <a:srgbClr val="FFFFFF"/>
                  </a:solidFill>
                </a:uFill>
                <a:latin typeface="consolas"/>
              </a:rPr>
              <a:t> </a:t>
            </a:r>
            <a:r>
              <a:rPr lang="tr-TR" sz="2400" b="1" strike="noStrike" spc="-1" dirty="0" err="1">
                <a:solidFill>
                  <a:srgbClr val="FFFFFF"/>
                </a:solidFill>
                <a:uFill>
                  <a:solidFill>
                    <a:srgbClr val="FFFFFF"/>
                  </a:solidFill>
                </a:uFill>
                <a:latin typeface="consolas"/>
              </a:rPr>
              <a:t>ending</a:t>
            </a:r>
            <a:r>
              <a:rPr lang="tr-TR" sz="2400" b="1" strike="noStrike" spc="-1" dirty="0">
                <a:solidFill>
                  <a:srgbClr val="FFFFFF"/>
                </a:solidFill>
                <a:uFill>
                  <a:solidFill>
                    <a:srgbClr val="FFFFFF"/>
                  </a:solidFill>
                </a:uFill>
                <a:latin typeface="consolas"/>
              </a:rPr>
              <a:t>.</a:t>
            </a:r>
            <a:endParaRPr lang="tr-TR" sz="1800" b="1" strike="noStrike" spc="-1" dirty="0">
              <a:solidFill>
                <a:srgbClr val="FFFFFF"/>
              </a:solidFill>
              <a:uFill>
                <a:solidFill>
                  <a:srgbClr val="FFFFFF"/>
                </a:solidFill>
              </a:uFill>
              <a:latin typeface="Calibri"/>
            </a:endParaRPr>
          </a:p>
        </p:txBody>
      </p:sp>
      <p:pic>
        <p:nvPicPr>
          <p:cNvPr id="91" name="Resim 4"/>
          <p:cNvPicPr/>
          <p:nvPr/>
        </p:nvPicPr>
        <p:blipFill>
          <a:blip r:embed="rId2"/>
          <a:stretch/>
        </p:blipFill>
        <p:spPr>
          <a:xfrm>
            <a:off x="6924600" y="1595520"/>
            <a:ext cx="4095360" cy="368604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a:xfrm>
            <a:off x="166646" y="142852"/>
            <a:ext cx="11858708" cy="390628"/>
          </a:xfrm>
        </p:spPr>
        <p:txBody>
          <a:bodyPr/>
          <a:lstStyle/>
          <a:p>
            <a:pPr algn="ctr"/>
            <a:r>
              <a:rPr lang="tr-TR" sz="2400" b="1" dirty="0" smtClean="0">
                <a:solidFill>
                  <a:schemeClr val="bg1"/>
                </a:solidFill>
                <a:latin typeface="Consolas" pitchFamily="49" charset="0"/>
              </a:rPr>
              <a:t>MAIN MENU</a:t>
            </a:r>
            <a:endParaRPr lang="tr-TR" sz="2400" b="1" dirty="0">
              <a:solidFill>
                <a:schemeClr val="bg1"/>
              </a:solidFill>
              <a:latin typeface="Consolas" pitchFamily="49" charset="0"/>
            </a:endParaRPr>
          </a:p>
        </p:txBody>
      </p:sp>
      <p:pic>
        <p:nvPicPr>
          <p:cNvPr id="4" name="3 Resim" descr="MainMenu.png"/>
          <p:cNvPicPr>
            <a:picLocks noChangeAspect="1"/>
          </p:cNvPicPr>
          <p:nvPr/>
        </p:nvPicPr>
        <p:blipFill>
          <a:blip r:embed="rId2"/>
          <a:stretch>
            <a:fillRect/>
          </a:stretch>
        </p:blipFill>
        <p:spPr>
          <a:xfrm>
            <a:off x="166646" y="642918"/>
            <a:ext cx="11858708" cy="607223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1 Başlık"/>
          <p:cNvSpPr>
            <a:spLocks noGrp="1"/>
          </p:cNvSpPr>
          <p:nvPr>
            <p:ph type="title"/>
          </p:nvPr>
        </p:nvSpPr>
        <p:spPr>
          <a:xfrm>
            <a:off x="309522" y="0"/>
            <a:ext cx="11572956" cy="571480"/>
          </a:xfrm>
        </p:spPr>
        <p:txBody>
          <a:bodyPr/>
          <a:lstStyle/>
          <a:p>
            <a:pPr algn="ctr"/>
            <a:r>
              <a:rPr lang="tr-TR" sz="2400" b="1" dirty="0" smtClean="0">
                <a:solidFill>
                  <a:schemeClr val="bg1"/>
                </a:solidFill>
                <a:latin typeface="Consolas" pitchFamily="49" charset="0"/>
              </a:rPr>
              <a:t>AGATEOPHOBIA (SUB-MENU)</a:t>
            </a:r>
            <a:endParaRPr lang="tr-TR" sz="2400" b="1" dirty="0">
              <a:solidFill>
                <a:schemeClr val="bg1"/>
              </a:solidFill>
              <a:latin typeface="Consolas" pitchFamily="49" charset="0"/>
            </a:endParaRPr>
          </a:p>
        </p:txBody>
      </p:sp>
      <p:pic>
        <p:nvPicPr>
          <p:cNvPr id="5" name="4 Resim" descr="MainMenu.png"/>
          <p:cNvPicPr>
            <a:picLocks noChangeAspect="1"/>
          </p:cNvPicPr>
          <p:nvPr/>
        </p:nvPicPr>
        <p:blipFill>
          <a:blip r:embed="rId2"/>
          <a:stretch>
            <a:fillRect/>
          </a:stretch>
        </p:blipFill>
        <p:spPr>
          <a:xfrm>
            <a:off x="309522" y="642918"/>
            <a:ext cx="11572956" cy="607223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1 Başlık"/>
          <p:cNvSpPr>
            <a:spLocks noGrp="1"/>
          </p:cNvSpPr>
          <p:nvPr>
            <p:ph type="title"/>
          </p:nvPr>
        </p:nvSpPr>
        <p:spPr>
          <a:xfrm>
            <a:off x="95208" y="0"/>
            <a:ext cx="12001584" cy="462066"/>
          </a:xfrm>
        </p:spPr>
        <p:txBody>
          <a:bodyPr/>
          <a:lstStyle/>
          <a:p>
            <a:pPr algn="ctr"/>
            <a:r>
              <a:rPr lang="tr-TR" sz="2400" b="1" dirty="0" smtClean="0">
                <a:solidFill>
                  <a:schemeClr val="bg1"/>
                </a:solidFill>
                <a:latin typeface="Consolas" pitchFamily="49" charset="0"/>
              </a:rPr>
              <a:t>OPTIONS &amp; CREDITS (SUB-MENU)</a:t>
            </a:r>
            <a:endParaRPr lang="tr-TR" sz="2400" b="1" dirty="0">
              <a:solidFill>
                <a:schemeClr val="bg1"/>
              </a:solidFill>
              <a:latin typeface="Consolas" pitchFamily="49" charset="0"/>
            </a:endParaRPr>
          </a:p>
        </p:txBody>
      </p:sp>
      <p:pic>
        <p:nvPicPr>
          <p:cNvPr id="5" name="4 Resim" descr="MainMenu.png"/>
          <p:cNvPicPr>
            <a:picLocks noChangeAspect="1"/>
          </p:cNvPicPr>
          <p:nvPr/>
        </p:nvPicPr>
        <p:blipFill>
          <a:blip r:embed="rId2"/>
          <a:stretch>
            <a:fillRect/>
          </a:stretch>
        </p:blipFill>
        <p:spPr>
          <a:xfrm>
            <a:off x="95208" y="500042"/>
            <a:ext cx="5786478" cy="5857916"/>
          </a:xfrm>
          <a:prstGeom prst="rect">
            <a:avLst/>
          </a:prstGeom>
        </p:spPr>
      </p:pic>
      <p:pic>
        <p:nvPicPr>
          <p:cNvPr id="6" name="5 Resim" descr="MainMenu.png"/>
          <p:cNvPicPr>
            <a:picLocks noChangeAspect="1"/>
          </p:cNvPicPr>
          <p:nvPr/>
        </p:nvPicPr>
        <p:blipFill>
          <a:blip r:embed="rId3"/>
          <a:stretch>
            <a:fillRect/>
          </a:stretch>
        </p:blipFill>
        <p:spPr>
          <a:xfrm>
            <a:off x="6024562" y="500042"/>
            <a:ext cx="6072230" cy="5857916"/>
          </a:xfrm>
          <a:prstGeom prst="rect">
            <a:avLst/>
          </a:prstGeom>
        </p:spPr>
      </p:pic>
      <p:sp>
        <p:nvSpPr>
          <p:cNvPr id="7" name="1 Başlık"/>
          <p:cNvSpPr txBox="1">
            <a:spLocks/>
          </p:cNvSpPr>
          <p:nvPr/>
        </p:nvSpPr>
        <p:spPr>
          <a:xfrm>
            <a:off x="95208" y="6395934"/>
            <a:ext cx="5786478" cy="462066"/>
          </a:xfrm>
          <a:prstGeom prst="rect">
            <a:avLst/>
          </a:prstGeom>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tr-TR" sz="2400" b="1" i="0" u="none" strike="noStrike" kern="0" cap="none" spc="0" normalizeH="0" baseline="0" noProof="0" dirty="0" smtClean="0">
                <a:ln>
                  <a:noFill/>
                </a:ln>
                <a:solidFill>
                  <a:schemeClr val="bg1"/>
                </a:solidFill>
                <a:effectLst/>
                <a:uLnTx/>
                <a:uFillTx/>
                <a:latin typeface="Consolas" pitchFamily="49" charset="0"/>
              </a:rPr>
              <a:t>OPTIONS</a:t>
            </a:r>
          </a:p>
        </p:txBody>
      </p:sp>
      <p:sp>
        <p:nvSpPr>
          <p:cNvPr id="8" name="1 Başlık"/>
          <p:cNvSpPr txBox="1">
            <a:spLocks/>
          </p:cNvSpPr>
          <p:nvPr/>
        </p:nvSpPr>
        <p:spPr>
          <a:xfrm>
            <a:off x="6024562" y="6395934"/>
            <a:ext cx="6072230" cy="462066"/>
          </a:xfrm>
          <a:prstGeom prst="rect">
            <a:avLst/>
          </a:prstGeom>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tr-TR" sz="2400" b="1" i="0" u="none" strike="noStrike" kern="0" cap="none" spc="0" normalizeH="0" baseline="0" noProof="0" dirty="0" smtClean="0">
                <a:ln>
                  <a:noFill/>
                </a:ln>
                <a:solidFill>
                  <a:schemeClr val="bg1"/>
                </a:solidFill>
                <a:effectLst/>
                <a:uLnTx/>
                <a:uFillTx/>
                <a:latin typeface="Consolas" pitchFamily="49" charset="0"/>
              </a:rPr>
              <a:t>CREDITS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TextShape 1"/>
          <p:cNvSpPr txBox="1"/>
          <p:nvPr/>
        </p:nvSpPr>
        <p:spPr>
          <a:xfrm>
            <a:off x="380960" y="-42120"/>
            <a:ext cx="11430080" cy="931320"/>
          </a:xfrm>
          <a:prstGeom prst="rect">
            <a:avLst/>
          </a:prstGeom>
          <a:noFill/>
          <a:ln>
            <a:noFill/>
          </a:ln>
        </p:spPr>
        <p:txBody>
          <a:bodyPr anchor="ctr"/>
          <a:lstStyle/>
          <a:p>
            <a:pPr algn="ctr">
              <a:lnSpc>
                <a:spcPct val="100000"/>
              </a:lnSpc>
            </a:pPr>
            <a:r>
              <a:rPr lang="tr-TR" sz="3600" b="1" strike="noStrike" cap="all" spc="-1" dirty="0">
                <a:solidFill>
                  <a:srgbClr val="FFFFFF"/>
                </a:solidFill>
                <a:uFill>
                  <a:solidFill>
                    <a:srgbClr val="FFFFFF"/>
                  </a:solidFill>
                </a:uFill>
                <a:latin typeface="Consolas"/>
              </a:rPr>
              <a:t>LEVEL 1 – HAUNTED </a:t>
            </a:r>
            <a:r>
              <a:rPr lang="tr-TR" sz="3600" b="1" strike="noStrike" cap="all" spc="-1" dirty="0" smtClean="0">
                <a:solidFill>
                  <a:srgbClr val="FFFFFF"/>
                </a:solidFill>
                <a:uFill>
                  <a:solidFill>
                    <a:srgbClr val="FFFFFF"/>
                  </a:solidFill>
                </a:uFill>
                <a:latin typeface="Consolas"/>
              </a:rPr>
              <a:t>FOREST (SUMMARY OF #P1)</a:t>
            </a:r>
            <a:endParaRPr lang="tr-TR" sz="1800" b="0" strike="noStrike" spc="-1" dirty="0">
              <a:solidFill>
                <a:srgbClr val="FFFFFF"/>
              </a:solidFill>
              <a:uFill>
                <a:solidFill>
                  <a:srgbClr val="FFFFFF"/>
                </a:solidFill>
              </a:uFill>
              <a:latin typeface="Calibri"/>
            </a:endParaRPr>
          </a:p>
        </p:txBody>
      </p:sp>
      <p:pic>
        <p:nvPicPr>
          <p:cNvPr id="93" name="Picture 4"/>
          <p:cNvPicPr/>
          <p:nvPr/>
        </p:nvPicPr>
        <p:blipFill>
          <a:blip r:embed="rId2"/>
          <a:stretch/>
        </p:blipFill>
        <p:spPr>
          <a:xfrm>
            <a:off x="308160" y="751320"/>
            <a:ext cx="11591640" cy="4848840"/>
          </a:xfrm>
          <a:prstGeom prst="rect">
            <a:avLst/>
          </a:prstGeom>
          <a:ln>
            <a:noFill/>
          </a:ln>
        </p:spPr>
      </p:pic>
      <p:sp>
        <p:nvSpPr>
          <p:cNvPr id="94" name="CustomShape 2"/>
          <p:cNvSpPr/>
          <p:nvPr/>
        </p:nvSpPr>
        <p:spPr>
          <a:xfrm>
            <a:off x="1866960" y="5267160"/>
            <a:ext cx="8467200" cy="1798920"/>
          </a:xfrm>
          <a:prstGeom prst="rect">
            <a:avLst/>
          </a:prstGeom>
          <a:noFill/>
          <a:ln>
            <a:noFill/>
          </a:ln>
        </p:spPr>
        <p:style>
          <a:lnRef idx="0">
            <a:scrgbClr r="0" g="0" b="0"/>
          </a:lnRef>
          <a:fillRef idx="0">
            <a:scrgbClr r="0" g="0" b="0"/>
          </a:fillRef>
          <a:effectRef idx="0">
            <a:scrgbClr r="0" g="0" b="0"/>
          </a:effectRef>
          <a:fontRef idx="minor"/>
        </p:style>
        <p:txBody>
          <a:bodyPr/>
          <a:lstStyle/>
          <a:p>
            <a:pPr algn="ctr">
              <a:lnSpc>
                <a:spcPct val="100000"/>
              </a:lnSpc>
            </a:pPr>
            <a:endParaRPr lang="en-US" sz="1800" b="0" strike="noStrike" spc="-1" dirty="0">
              <a:solidFill>
                <a:srgbClr val="FFFFFF"/>
              </a:solidFill>
              <a:uFill>
                <a:solidFill>
                  <a:srgbClr val="FFFFFF"/>
                </a:solidFill>
              </a:uFill>
              <a:latin typeface="Arial"/>
            </a:endParaRPr>
          </a:p>
          <a:p>
            <a:pPr algn="ctr">
              <a:lnSpc>
                <a:spcPct val="100000"/>
              </a:lnSpc>
            </a:pPr>
            <a:endParaRPr lang="en-US" sz="1800" b="0" strike="noStrike" spc="-1" dirty="0">
              <a:solidFill>
                <a:srgbClr val="FFFFFF"/>
              </a:solidFill>
              <a:uFill>
                <a:solidFill>
                  <a:srgbClr val="FFFFFF"/>
                </a:solidFill>
              </a:uFill>
              <a:latin typeface="Arial"/>
            </a:endParaRPr>
          </a:p>
          <a:p>
            <a:pPr algn="ctr">
              <a:lnSpc>
                <a:spcPct val="100000"/>
              </a:lnSpc>
            </a:pPr>
            <a:r>
              <a:rPr lang="en-US" sz="2400" b="1" strike="noStrike" spc="-1" dirty="0">
                <a:solidFill>
                  <a:schemeClr val="bg1"/>
                </a:solidFill>
                <a:uFill>
                  <a:solidFill>
                    <a:srgbClr val="FFFFFF"/>
                  </a:solidFill>
                </a:uFill>
                <a:latin typeface="Consolas" pitchFamily="49" charset="0"/>
              </a:rPr>
              <a:t>We mentioned before, </a:t>
            </a:r>
            <a:r>
              <a:rPr lang="en-US" sz="2400" b="1" strike="noStrike" spc="-1" dirty="0" smtClean="0">
                <a:solidFill>
                  <a:schemeClr val="bg1"/>
                </a:solidFill>
                <a:uFill>
                  <a:solidFill>
                    <a:srgbClr val="FFFFFF"/>
                  </a:solidFill>
                </a:uFill>
                <a:latin typeface="Consolas" pitchFamily="49" charset="0"/>
              </a:rPr>
              <a:t>on</a:t>
            </a:r>
            <a:r>
              <a:rPr lang="tr-TR" sz="2400" b="1" strike="noStrike" spc="-1" dirty="0" smtClean="0">
                <a:solidFill>
                  <a:schemeClr val="bg1"/>
                </a:solidFill>
                <a:uFill>
                  <a:solidFill>
                    <a:srgbClr val="FFFFFF"/>
                  </a:solidFill>
                </a:uFill>
                <a:latin typeface="Consolas" pitchFamily="49" charset="0"/>
              </a:rPr>
              <a:t> </a:t>
            </a:r>
            <a:r>
              <a:rPr lang="en-US" sz="2400" b="1" strike="noStrike" spc="-1" dirty="0" smtClean="0">
                <a:solidFill>
                  <a:schemeClr val="bg1"/>
                </a:solidFill>
                <a:uFill>
                  <a:solidFill>
                    <a:srgbClr val="FFFFFF"/>
                  </a:solidFill>
                </a:uFill>
                <a:latin typeface="Consolas" pitchFamily="49" charset="0"/>
              </a:rPr>
              <a:t>the </a:t>
            </a:r>
            <a:r>
              <a:rPr lang="en-US" sz="2400" b="1" strike="noStrike" spc="-1" dirty="0">
                <a:solidFill>
                  <a:schemeClr val="bg1"/>
                </a:solidFill>
                <a:uFill>
                  <a:solidFill>
                    <a:srgbClr val="FFFFFF"/>
                  </a:solidFill>
                </a:uFill>
                <a:latin typeface="Consolas" pitchFamily="49" charset="0"/>
              </a:rPr>
              <a:t>project proposal, how the haunted forest scene would look like.</a:t>
            </a:r>
            <a:endParaRPr lang="en-US" sz="2000" b="1" strike="noStrike" spc="-1" dirty="0">
              <a:solidFill>
                <a:schemeClr val="bg1"/>
              </a:solidFill>
              <a:uFill>
                <a:solidFill>
                  <a:srgbClr val="FFFFFF"/>
                </a:solidFill>
              </a:uFill>
              <a:latin typeface="Consolas" pitchFamily="49" charset="0"/>
            </a:endParaRPr>
          </a:p>
          <a:p>
            <a:pPr algn="ctr">
              <a:lnSpc>
                <a:spcPct val="100000"/>
              </a:lnSpc>
            </a:pPr>
            <a:endParaRPr lang="en-US" sz="1800" b="0" strike="noStrike" spc="-1" dirty="0">
              <a:solidFill>
                <a:srgbClr val="FFFFFF"/>
              </a:solidFill>
              <a:uFill>
                <a:solidFill>
                  <a:srgbClr val="FFFFFF"/>
                </a:solidFill>
              </a:uFill>
              <a:latin typeface="Arial"/>
            </a:endParaRPr>
          </a:p>
          <a:p>
            <a:pPr algn="ctr">
              <a:lnSpc>
                <a:spcPct val="100000"/>
              </a:lnSpc>
            </a:pPr>
            <a:endParaRPr lang="en-US" sz="1800" b="0" strike="noStrike" spc="-1" dirty="0">
              <a:solidFill>
                <a:srgbClr val="FFFFFF"/>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Gökyüzü">
  <a:themeElements>
    <a:clrScheme name="Gökyüzü">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Gökyüzü">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ökyüzü">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xmlns=""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Celestial</Template>
  <TotalTime>67</TotalTime>
  <Words>387</Words>
  <Application>LibreOffice/5.1.6.2$Linux_X86_64 LibreOffice_project/10m0$Build-2</Application>
  <PresentationFormat>Özel</PresentationFormat>
  <Paragraphs>45</Paragraphs>
  <Slides>31</Slides>
  <Notes>0</Notes>
  <HiddenSlides>0</HiddenSlides>
  <MMClips>0</MMClips>
  <ScaleCrop>false</ScaleCrop>
  <HeadingPairs>
    <vt:vector size="4" baseType="variant">
      <vt:variant>
        <vt:lpstr>Tema</vt:lpstr>
      </vt:variant>
      <vt:variant>
        <vt:i4>3</vt:i4>
      </vt:variant>
      <vt:variant>
        <vt:lpstr>Slayt Başlıkları</vt:lpstr>
      </vt:variant>
      <vt:variant>
        <vt:i4>31</vt:i4>
      </vt:variant>
    </vt:vector>
  </HeadingPairs>
  <TitlesOfParts>
    <vt:vector size="34" baseType="lpstr">
      <vt:lpstr>Office Theme</vt:lpstr>
      <vt:lpstr>Office Theme</vt:lpstr>
      <vt:lpstr>Gökyüzü</vt:lpstr>
      <vt:lpstr>Slayt 1</vt:lpstr>
      <vt:lpstr>Slayt 2</vt:lpstr>
      <vt:lpstr>Slayt 3</vt:lpstr>
      <vt:lpstr>Slayt 4</vt:lpstr>
      <vt:lpstr>Slayt 5</vt:lpstr>
      <vt:lpstr>MAIN MENU</vt:lpstr>
      <vt:lpstr>AGATEOPHOBIA (SUB-MENU)</vt:lpstr>
      <vt:lpstr>OPTIONS &amp; CREDITS (SUB-MENU)</vt:lpstr>
      <vt:lpstr>Slayt 9</vt:lpstr>
      <vt:lpstr>Slayt 10</vt:lpstr>
      <vt:lpstr>Slayt 11</vt:lpstr>
      <vt:lpstr>Slayt 12</vt:lpstr>
      <vt:lpstr>Slayt 13</vt:lpstr>
      <vt:lpstr>Slayt 14</vt:lpstr>
      <vt:lpstr>LEVEL 1 – HAUNTED FOREST (#P2)</vt:lpstr>
      <vt:lpstr>Slayt 16</vt:lpstr>
      <vt:lpstr>Slayt 17</vt:lpstr>
      <vt:lpstr>Slayt 18</vt:lpstr>
      <vt:lpstr>Slayt 19</vt:lpstr>
      <vt:lpstr>Slayt 20</vt:lpstr>
      <vt:lpstr>Slayt 21</vt:lpstr>
      <vt:lpstr>Slayt 22</vt:lpstr>
      <vt:lpstr>Slayt 23</vt:lpstr>
      <vt:lpstr>Slayt 24</vt:lpstr>
      <vt:lpstr>Slayt 25</vt:lpstr>
      <vt:lpstr>Slayt 26</vt:lpstr>
      <vt:lpstr>Slayt 27</vt:lpstr>
      <vt:lpstr>Slayt 28</vt:lpstr>
      <vt:lpstr>Slayt 29</vt:lpstr>
      <vt:lpstr>Slayt 30</vt:lpstr>
      <vt:lpstr>Slayt 31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subject/>
  <dc:creator/>
  <dc:description/>
  <cp:lastModifiedBy>Gökay Atay</cp:lastModifiedBy>
  <cp:revision>24</cp:revision>
  <dcterms:created xsi:type="dcterms:W3CDTF">2012-08-15T22:53:30Z</dcterms:created>
  <dcterms:modified xsi:type="dcterms:W3CDTF">2018-05-09T19:15:28Z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Geniş ekran</vt:lpwstr>
  </property>
  <property fmtid="{D5CDD505-2E9C-101B-9397-08002B2CF9AE}" pid="9" name="ScaleCrop">
    <vt:bool>false</vt:bool>
  </property>
  <property fmtid="{D5CDD505-2E9C-101B-9397-08002B2CF9AE}" pid="10" name="ShareDoc">
    <vt:bool>false</vt:bool>
  </property>
  <property fmtid="{D5CDD505-2E9C-101B-9397-08002B2CF9AE}" pid="11" name="Slides">
    <vt:i4>32</vt:i4>
  </property>
</Properties>
</file>